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374" r:id="rId1"/>
  </p:sldMasterIdLst>
  <p:notesMasterIdLst>
    <p:notesMasterId r:id="rId67"/>
  </p:notesMasterIdLst>
  <p:handoutMasterIdLst>
    <p:handoutMasterId r:id="rId68"/>
  </p:handoutMasterIdLst>
  <p:sldIdLst>
    <p:sldId id="398" r:id="rId2"/>
    <p:sldId id="340" r:id="rId3"/>
    <p:sldId id="342" r:id="rId4"/>
    <p:sldId id="341" r:id="rId5"/>
    <p:sldId id="343" r:id="rId6"/>
    <p:sldId id="344" r:id="rId7"/>
    <p:sldId id="345" r:id="rId8"/>
    <p:sldId id="346" r:id="rId9"/>
    <p:sldId id="384" r:id="rId10"/>
    <p:sldId id="347" r:id="rId11"/>
    <p:sldId id="376" r:id="rId12"/>
    <p:sldId id="372" r:id="rId13"/>
    <p:sldId id="399" r:id="rId14"/>
    <p:sldId id="348" r:id="rId15"/>
    <p:sldId id="400" r:id="rId16"/>
    <p:sldId id="350" r:id="rId17"/>
    <p:sldId id="401" r:id="rId18"/>
    <p:sldId id="390" r:id="rId19"/>
    <p:sldId id="391" r:id="rId20"/>
    <p:sldId id="402" r:id="rId21"/>
    <p:sldId id="403" r:id="rId22"/>
    <p:sldId id="359" r:id="rId23"/>
    <p:sldId id="382" r:id="rId24"/>
    <p:sldId id="396" r:id="rId25"/>
    <p:sldId id="386" r:id="rId26"/>
    <p:sldId id="387" r:id="rId27"/>
    <p:sldId id="404" r:id="rId28"/>
    <p:sldId id="405" r:id="rId29"/>
    <p:sldId id="407" r:id="rId30"/>
    <p:sldId id="408" r:id="rId31"/>
    <p:sldId id="409" r:id="rId32"/>
    <p:sldId id="410" r:id="rId33"/>
    <p:sldId id="354" r:id="rId34"/>
    <p:sldId id="389" r:id="rId35"/>
    <p:sldId id="392" r:id="rId36"/>
    <p:sldId id="289" r:id="rId37"/>
    <p:sldId id="378" r:id="rId38"/>
    <p:sldId id="316" r:id="rId39"/>
    <p:sldId id="311" r:id="rId40"/>
    <p:sldId id="318" r:id="rId41"/>
    <p:sldId id="411" r:id="rId42"/>
    <p:sldId id="292" r:id="rId43"/>
    <p:sldId id="374" r:id="rId44"/>
    <p:sldId id="412" r:id="rId45"/>
    <p:sldId id="275" r:id="rId46"/>
    <p:sldId id="414" r:id="rId47"/>
    <p:sldId id="381" r:id="rId48"/>
    <p:sldId id="268" r:id="rId49"/>
    <p:sldId id="375" r:id="rId50"/>
    <p:sldId id="269" r:id="rId51"/>
    <p:sldId id="415" r:id="rId52"/>
    <p:sldId id="278" r:id="rId53"/>
    <p:sldId id="271" r:id="rId54"/>
    <p:sldId id="272" r:id="rId55"/>
    <p:sldId id="273" r:id="rId56"/>
    <p:sldId id="416" r:id="rId57"/>
    <p:sldId id="291" r:id="rId58"/>
    <p:sldId id="279" r:id="rId59"/>
    <p:sldId id="417" r:id="rId60"/>
    <p:sldId id="418" r:id="rId61"/>
    <p:sldId id="419" r:id="rId62"/>
    <p:sldId id="420" r:id="rId63"/>
    <p:sldId id="323" r:id="rId64"/>
    <p:sldId id="377" r:id="rId65"/>
    <p:sldId id="421" r:id="rId66"/>
  </p:sldIdLst>
  <p:sldSz cx="12192000" cy="6858000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26" autoAdjust="0"/>
    <p:restoredTop sz="90929"/>
  </p:normalViewPr>
  <p:slideViewPr>
    <p:cSldViewPr>
      <p:cViewPr varScale="1">
        <p:scale>
          <a:sx n="68" d="100"/>
          <a:sy n="68" d="100"/>
        </p:scale>
        <p:origin x="414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117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C8F9ED-7D78-4F62-B044-5B2A8B879A69}" type="doc">
      <dgm:prSet loTypeId="urn:microsoft.com/office/officeart/2005/8/layout/cycle2" loCatId="cycl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0AED117-CE7E-4128-9ECE-BDD95D0C8C9D}">
      <dgm:prSet phldrT="[Texto]"/>
      <dgm:spPr/>
      <dgm:t>
        <a:bodyPr/>
        <a:lstStyle/>
        <a:p>
          <a:r>
            <a:rPr lang="pt-BR" dirty="0"/>
            <a:t>1</a:t>
          </a:r>
        </a:p>
      </dgm:t>
    </dgm:pt>
    <dgm:pt modelId="{64B87F3A-43A1-4EB9-8141-79A047A96AA8}" type="parTrans" cxnId="{69D81797-6D18-476D-BB13-93B6F4FD2B29}">
      <dgm:prSet/>
      <dgm:spPr/>
      <dgm:t>
        <a:bodyPr/>
        <a:lstStyle/>
        <a:p>
          <a:endParaRPr lang="pt-BR"/>
        </a:p>
      </dgm:t>
    </dgm:pt>
    <dgm:pt modelId="{91872BB9-C9A2-4169-BB47-502EC56B6A5F}" type="sibTrans" cxnId="{69D81797-6D18-476D-BB13-93B6F4FD2B29}">
      <dgm:prSet/>
      <dgm:spPr/>
      <dgm:t>
        <a:bodyPr/>
        <a:lstStyle/>
        <a:p>
          <a:endParaRPr lang="pt-BR"/>
        </a:p>
      </dgm:t>
    </dgm:pt>
    <dgm:pt modelId="{C13F84D5-829B-493F-96EF-5970CFF2A0D8}">
      <dgm:prSet phldrT="[Texto]"/>
      <dgm:spPr/>
      <dgm:t>
        <a:bodyPr/>
        <a:lstStyle/>
        <a:p>
          <a:r>
            <a:rPr lang="pt-BR" dirty="0"/>
            <a:t>3</a:t>
          </a:r>
        </a:p>
      </dgm:t>
    </dgm:pt>
    <dgm:pt modelId="{47E209D7-5027-4C96-B529-A682CA05DDF5}" type="parTrans" cxnId="{74995617-69B8-43B2-9FCF-EBDE4BE9D620}">
      <dgm:prSet/>
      <dgm:spPr/>
      <dgm:t>
        <a:bodyPr/>
        <a:lstStyle/>
        <a:p>
          <a:endParaRPr lang="pt-BR"/>
        </a:p>
      </dgm:t>
    </dgm:pt>
    <dgm:pt modelId="{79C08E9E-9014-47F5-A622-DF9826DFF74A}" type="sibTrans" cxnId="{74995617-69B8-43B2-9FCF-EBDE4BE9D620}">
      <dgm:prSet/>
      <dgm:spPr/>
      <dgm:t>
        <a:bodyPr/>
        <a:lstStyle/>
        <a:p>
          <a:endParaRPr lang="pt-BR"/>
        </a:p>
      </dgm:t>
    </dgm:pt>
    <dgm:pt modelId="{CFB05543-4B6C-4AD2-AE50-B036E9B934F5}">
      <dgm:prSet phldrT="[Texto]"/>
      <dgm:spPr/>
      <dgm:t>
        <a:bodyPr/>
        <a:lstStyle/>
        <a:p>
          <a:r>
            <a:rPr lang="pt-BR" dirty="0"/>
            <a:t>4</a:t>
          </a:r>
        </a:p>
      </dgm:t>
    </dgm:pt>
    <dgm:pt modelId="{77F0F4E1-E430-4596-AF56-6C6311457B82}" type="parTrans" cxnId="{BC29CB1D-8A59-42E9-850C-00FD7435736E}">
      <dgm:prSet/>
      <dgm:spPr/>
      <dgm:t>
        <a:bodyPr/>
        <a:lstStyle/>
        <a:p>
          <a:endParaRPr lang="pt-BR"/>
        </a:p>
      </dgm:t>
    </dgm:pt>
    <dgm:pt modelId="{55589F17-03C1-4E00-81D7-F6CAC9AFE7B6}" type="sibTrans" cxnId="{BC29CB1D-8A59-42E9-850C-00FD7435736E}">
      <dgm:prSet/>
      <dgm:spPr/>
      <dgm:t>
        <a:bodyPr/>
        <a:lstStyle/>
        <a:p>
          <a:endParaRPr lang="pt-BR"/>
        </a:p>
      </dgm:t>
    </dgm:pt>
    <dgm:pt modelId="{DAEB8E33-262C-4387-8A8A-A9A97C6E1C5B}">
      <dgm:prSet phldrT="[Texto]"/>
      <dgm:spPr/>
      <dgm:t>
        <a:bodyPr/>
        <a:lstStyle/>
        <a:p>
          <a:r>
            <a:rPr lang="pt-BR" dirty="0"/>
            <a:t>5</a:t>
          </a:r>
        </a:p>
      </dgm:t>
    </dgm:pt>
    <dgm:pt modelId="{92CA1476-1CD8-44F7-AE66-313580E1B082}" type="parTrans" cxnId="{E7A171B6-E93D-4013-9754-0FDCB6B42A17}">
      <dgm:prSet/>
      <dgm:spPr/>
      <dgm:t>
        <a:bodyPr/>
        <a:lstStyle/>
        <a:p>
          <a:endParaRPr lang="pt-BR"/>
        </a:p>
      </dgm:t>
    </dgm:pt>
    <dgm:pt modelId="{3EF5B5D7-B811-434A-A9BC-3A95439DF7F7}" type="sibTrans" cxnId="{E7A171B6-E93D-4013-9754-0FDCB6B42A17}">
      <dgm:prSet/>
      <dgm:spPr/>
      <dgm:t>
        <a:bodyPr/>
        <a:lstStyle/>
        <a:p>
          <a:endParaRPr lang="pt-BR"/>
        </a:p>
      </dgm:t>
    </dgm:pt>
    <dgm:pt modelId="{A5C8F772-EE3C-4A27-B2C3-F37A0DDA2493}">
      <dgm:prSet phldrT="[Texto]"/>
      <dgm:spPr/>
      <dgm:t>
        <a:bodyPr/>
        <a:lstStyle/>
        <a:p>
          <a:r>
            <a:rPr lang="pt-BR" dirty="0"/>
            <a:t>8</a:t>
          </a:r>
        </a:p>
      </dgm:t>
    </dgm:pt>
    <dgm:pt modelId="{3CC1C7DB-3374-435D-BBAC-82C7CBE0B744}" type="parTrans" cxnId="{6BA3932E-14EA-46E7-A6B8-EF1DD1AE0A03}">
      <dgm:prSet/>
      <dgm:spPr/>
      <dgm:t>
        <a:bodyPr/>
        <a:lstStyle/>
        <a:p>
          <a:endParaRPr lang="pt-BR"/>
        </a:p>
      </dgm:t>
    </dgm:pt>
    <dgm:pt modelId="{D5EAEBD2-71F6-4412-88A8-5A5971FF20FD}" type="sibTrans" cxnId="{6BA3932E-14EA-46E7-A6B8-EF1DD1AE0A03}">
      <dgm:prSet/>
      <dgm:spPr/>
      <dgm:t>
        <a:bodyPr/>
        <a:lstStyle/>
        <a:p>
          <a:endParaRPr lang="pt-BR"/>
        </a:p>
      </dgm:t>
    </dgm:pt>
    <dgm:pt modelId="{44C3A2A8-2427-496C-9B03-D2EB9009984E}">
      <dgm:prSet phldrT="[Texto]"/>
      <dgm:spPr/>
      <dgm:t>
        <a:bodyPr/>
        <a:lstStyle/>
        <a:p>
          <a:r>
            <a:rPr lang="pt-BR" dirty="0"/>
            <a:t>12</a:t>
          </a:r>
        </a:p>
      </dgm:t>
    </dgm:pt>
    <dgm:pt modelId="{514BF487-9DE1-4DE7-BBE7-2C51AE9D755D}" type="parTrans" cxnId="{98DC799A-ECE8-491C-9691-67F792B9B793}">
      <dgm:prSet/>
      <dgm:spPr/>
      <dgm:t>
        <a:bodyPr/>
        <a:lstStyle/>
        <a:p>
          <a:endParaRPr lang="pt-BR"/>
        </a:p>
      </dgm:t>
    </dgm:pt>
    <dgm:pt modelId="{2BF7B16D-0E15-4170-AEEA-AA109355AD66}" type="sibTrans" cxnId="{98DC799A-ECE8-491C-9691-67F792B9B793}">
      <dgm:prSet/>
      <dgm:spPr/>
      <dgm:t>
        <a:bodyPr/>
        <a:lstStyle/>
        <a:p>
          <a:endParaRPr lang="pt-BR"/>
        </a:p>
      </dgm:t>
    </dgm:pt>
    <dgm:pt modelId="{F580F501-33B7-4890-8D7F-96B4991C60EF}">
      <dgm:prSet phldrT="[Texto]"/>
      <dgm:spPr/>
      <dgm:t>
        <a:bodyPr/>
        <a:lstStyle/>
        <a:p>
          <a:r>
            <a:rPr lang="pt-BR" dirty="0"/>
            <a:t>10</a:t>
          </a:r>
        </a:p>
      </dgm:t>
    </dgm:pt>
    <dgm:pt modelId="{F23B8D70-0076-4F6E-B970-8296336B769E}" type="parTrans" cxnId="{026B9D7C-0C36-4ABC-BB0E-55DAA50353F9}">
      <dgm:prSet/>
      <dgm:spPr/>
      <dgm:t>
        <a:bodyPr/>
        <a:lstStyle/>
        <a:p>
          <a:endParaRPr lang="pt-BR"/>
        </a:p>
      </dgm:t>
    </dgm:pt>
    <dgm:pt modelId="{365F4E6D-B182-425D-B1A4-87D534739527}" type="sibTrans" cxnId="{026B9D7C-0C36-4ABC-BB0E-55DAA50353F9}">
      <dgm:prSet/>
      <dgm:spPr/>
      <dgm:t>
        <a:bodyPr/>
        <a:lstStyle/>
        <a:p>
          <a:endParaRPr lang="pt-BR"/>
        </a:p>
      </dgm:t>
    </dgm:pt>
    <dgm:pt modelId="{069B1C65-39BB-4C43-8A08-3DE5D8CDCE97}">
      <dgm:prSet phldrT="[Texto]"/>
      <dgm:spPr/>
      <dgm:t>
        <a:bodyPr/>
        <a:lstStyle/>
        <a:p>
          <a:r>
            <a:rPr lang="pt-BR" dirty="0"/>
            <a:t>15</a:t>
          </a:r>
        </a:p>
      </dgm:t>
    </dgm:pt>
    <dgm:pt modelId="{06DCA1FF-5C9E-4644-B469-88269CC3D10B}" type="parTrans" cxnId="{A20BAB71-965F-45CB-8EA9-359754815408}">
      <dgm:prSet/>
      <dgm:spPr/>
      <dgm:t>
        <a:bodyPr/>
        <a:lstStyle/>
        <a:p>
          <a:endParaRPr lang="pt-BR"/>
        </a:p>
      </dgm:t>
    </dgm:pt>
    <dgm:pt modelId="{D397C1F3-E85F-42F6-99A6-F6DA3673FA15}" type="sibTrans" cxnId="{A20BAB71-965F-45CB-8EA9-359754815408}">
      <dgm:prSet/>
      <dgm:spPr/>
      <dgm:t>
        <a:bodyPr/>
        <a:lstStyle/>
        <a:p>
          <a:endParaRPr lang="pt-BR"/>
        </a:p>
      </dgm:t>
    </dgm:pt>
    <dgm:pt modelId="{95F26143-7EDA-4163-A9B4-E673685941E1}" type="pres">
      <dgm:prSet presAssocID="{F5C8F9ED-7D78-4F62-B044-5B2A8B879A69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D63EBC8E-0231-4295-BEBD-6D653220DD82}" type="pres">
      <dgm:prSet presAssocID="{20AED117-CE7E-4128-9ECE-BDD95D0C8C9D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F362EEA-FFCC-4173-B064-23123089625D}" type="pres">
      <dgm:prSet presAssocID="{91872BB9-C9A2-4169-BB47-502EC56B6A5F}" presName="sibTrans" presStyleLbl="sibTrans2D1" presStyleIdx="0" presStyleCnt="8"/>
      <dgm:spPr/>
      <dgm:t>
        <a:bodyPr/>
        <a:lstStyle/>
        <a:p>
          <a:endParaRPr lang="pt-BR"/>
        </a:p>
      </dgm:t>
    </dgm:pt>
    <dgm:pt modelId="{72F3AC74-2BAA-4561-930F-A5E34BE4A4B9}" type="pres">
      <dgm:prSet presAssocID="{91872BB9-C9A2-4169-BB47-502EC56B6A5F}" presName="connectorText" presStyleLbl="sibTrans2D1" presStyleIdx="0" presStyleCnt="8"/>
      <dgm:spPr/>
      <dgm:t>
        <a:bodyPr/>
        <a:lstStyle/>
        <a:p>
          <a:endParaRPr lang="pt-BR"/>
        </a:p>
      </dgm:t>
    </dgm:pt>
    <dgm:pt modelId="{E42DB250-0DAC-4C3E-82B0-2C949DD82E33}" type="pres">
      <dgm:prSet presAssocID="{C13F84D5-829B-493F-96EF-5970CFF2A0D8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CE9319F-9573-4E82-93C8-626849F46BEF}" type="pres">
      <dgm:prSet presAssocID="{79C08E9E-9014-47F5-A622-DF9826DFF74A}" presName="sibTrans" presStyleLbl="sibTrans2D1" presStyleIdx="1" presStyleCnt="8"/>
      <dgm:spPr/>
      <dgm:t>
        <a:bodyPr/>
        <a:lstStyle/>
        <a:p>
          <a:endParaRPr lang="pt-BR"/>
        </a:p>
      </dgm:t>
    </dgm:pt>
    <dgm:pt modelId="{FAC0B27E-ADFE-4FBB-95D3-F763D757FBBB}" type="pres">
      <dgm:prSet presAssocID="{79C08E9E-9014-47F5-A622-DF9826DFF74A}" presName="connectorText" presStyleLbl="sibTrans2D1" presStyleIdx="1" presStyleCnt="8"/>
      <dgm:spPr/>
      <dgm:t>
        <a:bodyPr/>
        <a:lstStyle/>
        <a:p>
          <a:endParaRPr lang="pt-BR"/>
        </a:p>
      </dgm:t>
    </dgm:pt>
    <dgm:pt modelId="{2F807EB7-6EF5-4CEA-9003-10BDE6E30976}" type="pres">
      <dgm:prSet presAssocID="{CFB05543-4B6C-4AD2-AE50-B036E9B934F5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3B97C0C-F079-44C6-8730-723B6A9B9045}" type="pres">
      <dgm:prSet presAssocID="{55589F17-03C1-4E00-81D7-F6CAC9AFE7B6}" presName="sibTrans" presStyleLbl="sibTrans2D1" presStyleIdx="2" presStyleCnt="8"/>
      <dgm:spPr/>
      <dgm:t>
        <a:bodyPr/>
        <a:lstStyle/>
        <a:p>
          <a:endParaRPr lang="pt-BR"/>
        </a:p>
      </dgm:t>
    </dgm:pt>
    <dgm:pt modelId="{3F0A47A1-61A2-4BBB-B4BF-F0604EE984A5}" type="pres">
      <dgm:prSet presAssocID="{55589F17-03C1-4E00-81D7-F6CAC9AFE7B6}" presName="connectorText" presStyleLbl="sibTrans2D1" presStyleIdx="2" presStyleCnt="8"/>
      <dgm:spPr/>
      <dgm:t>
        <a:bodyPr/>
        <a:lstStyle/>
        <a:p>
          <a:endParaRPr lang="pt-BR"/>
        </a:p>
      </dgm:t>
    </dgm:pt>
    <dgm:pt modelId="{C376727F-D58E-4AFC-8538-D76E5A07BE2D}" type="pres">
      <dgm:prSet presAssocID="{DAEB8E33-262C-4387-8A8A-A9A97C6E1C5B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F139EA6-CAD2-4225-86DB-FFAD98E514CA}" type="pres">
      <dgm:prSet presAssocID="{3EF5B5D7-B811-434A-A9BC-3A95439DF7F7}" presName="sibTrans" presStyleLbl="sibTrans2D1" presStyleIdx="3" presStyleCnt="8"/>
      <dgm:spPr/>
      <dgm:t>
        <a:bodyPr/>
        <a:lstStyle/>
        <a:p>
          <a:endParaRPr lang="pt-BR"/>
        </a:p>
      </dgm:t>
    </dgm:pt>
    <dgm:pt modelId="{12E4DF7F-8A32-4D2B-82E0-79B770CBE427}" type="pres">
      <dgm:prSet presAssocID="{3EF5B5D7-B811-434A-A9BC-3A95439DF7F7}" presName="connectorText" presStyleLbl="sibTrans2D1" presStyleIdx="3" presStyleCnt="8"/>
      <dgm:spPr/>
      <dgm:t>
        <a:bodyPr/>
        <a:lstStyle/>
        <a:p>
          <a:endParaRPr lang="pt-BR"/>
        </a:p>
      </dgm:t>
    </dgm:pt>
    <dgm:pt modelId="{B71E41F0-E9C1-4818-BBD9-48A9DD44B6A5}" type="pres">
      <dgm:prSet presAssocID="{A5C8F772-EE3C-4A27-B2C3-F37A0DDA2493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75E3687-D03E-4385-BDAB-EA45610560C6}" type="pres">
      <dgm:prSet presAssocID="{D5EAEBD2-71F6-4412-88A8-5A5971FF20FD}" presName="sibTrans" presStyleLbl="sibTrans2D1" presStyleIdx="4" presStyleCnt="8"/>
      <dgm:spPr/>
      <dgm:t>
        <a:bodyPr/>
        <a:lstStyle/>
        <a:p>
          <a:endParaRPr lang="pt-BR"/>
        </a:p>
      </dgm:t>
    </dgm:pt>
    <dgm:pt modelId="{C1B3EC7B-2BC7-4463-B72E-0FFD40F2EF72}" type="pres">
      <dgm:prSet presAssocID="{D5EAEBD2-71F6-4412-88A8-5A5971FF20FD}" presName="connectorText" presStyleLbl="sibTrans2D1" presStyleIdx="4" presStyleCnt="8"/>
      <dgm:spPr/>
      <dgm:t>
        <a:bodyPr/>
        <a:lstStyle/>
        <a:p>
          <a:endParaRPr lang="pt-BR"/>
        </a:p>
      </dgm:t>
    </dgm:pt>
    <dgm:pt modelId="{A84D94EF-9056-4AC7-8909-F1AECE0491B0}" type="pres">
      <dgm:prSet presAssocID="{F580F501-33B7-4890-8D7F-96B4991C60EF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91BFA0A-C395-4395-B800-16201FDB6449}" type="pres">
      <dgm:prSet presAssocID="{365F4E6D-B182-425D-B1A4-87D534739527}" presName="sibTrans" presStyleLbl="sibTrans2D1" presStyleIdx="5" presStyleCnt="8"/>
      <dgm:spPr/>
      <dgm:t>
        <a:bodyPr/>
        <a:lstStyle/>
        <a:p>
          <a:endParaRPr lang="pt-BR"/>
        </a:p>
      </dgm:t>
    </dgm:pt>
    <dgm:pt modelId="{7B69A5FF-22EA-4975-BF82-1D9BFAC31D82}" type="pres">
      <dgm:prSet presAssocID="{365F4E6D-B182-425D-B1A4-87D534739527}" presName="connectorText" presStyleLbl="sibTrans2D1" presStyleIdx="5" presStyleCnt="8"/>
      <dgm:spPr/>
      <dgm:t>
        <a:bodyPr/>
        <a:lstStyle/>
        <a:p>
          <a:endParaRPr lang="pt-BR"/>
        </a:p>
      </dgm:t>
    </dgm:pt>
    <dgm:pt modelId="{801E1169-AF9A-4FAF-B36F-401D6A659CBD}" type="pres">
      <dgm:prSet presAssocID="{44C3A2A8-2427-496C-9B03-D2EB9009984E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69CF7C8-1583-409E-8540-7F205EF3F496}" type="pres">
      <dgm:prSet presAssocID="{2BF7B16D-0E15-4170-AEEA-AA109355AD66}" presName="sibTrans" presStyleLbl="sibTrans2D1" presStyleIdx="6" presStyleCnt="8"/>
      <dgm:spPr/>
      <dgm:t>
        <a:bodyPr/>
        <a:lstStyle/>
        <a:p>
          <a:endParaRPr lang="pt-BR"/>
        </a:p>
      </dgm:t>
    </dgm:pt>
    <dgm:pt modelId="{EE959C1F-77CC-446F-90C5-A66E2AA199A9}" type="pres">
      <dgm:prSet presAssocID="{2BF7B16D-0E15-4170-AEEA-AA109355AD66}" presName="connectorText" presStyleLbl="sibTrans2D1" presStyleIdx="6" presStyleCnt="8"/>
      <dgm:spPr/>
      <dgm:t>
        <a:bodyPr/>
        <a:lstStyle/>
        <a:p>
          <a:endParaRPr lang="pt-BR"/>
        </a:p>
      </dgm:t>
    </dgm:pt>
    <dgm:pt modelId="{ED118C88-87F4-4B34-AEE1-A3CFC36C4287}" type="pres">
      <dgm:prSet presAssocID="{069B1C65-39BB-4C43-8A08-3DE5D8CDCE97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85A9205-C26A-4F58-A88D-51756BED5E8E}" type="pres">
      <dgm:prSet presAssocID="{D397C1F3-E85F-42F6-99A6-F6DA3673FA15}" presName="sibTrans" presStyleLbl="sibTrans2D1" presStyleIdx="7" presStyleCnt="8"/>
      <dgm:spPr/>
      <dgm:t>
        <a:bodyPr/>
        <a:lstStyle/>
        <a:p>
          <a:endParaRPr lang="pt-BR"/>
        </a:p>
      </dgm:t>
    </dgm:pt>
    <dgm:pt modelId="{4A16B096-8222-4F04-B2EF-E564323446F8}" type="pres">
      <dgm:prSet presAssocID="{D397C1F3-E85F-42F6-99A6-F6DA3673FA15}" presName="connectorText" presStyleLbl="sibTrans2D1" presStyleIdx="7" presStyleCnt="8"/>
      <dgm:spPr/>
      <dgm:t>
        <a:bodyPr/>
        <a:lstStyle/>
        <a:p>
          <a:endParaRPr lang="pt-BR"/>
        </a:p>
      </dgm:t>
    </dgm:pt>
  </dgm:ptLst>
  <dgm:cxnLst>
    <dgm:cxn modelId="{D2FE59C9-AD73-4215-9D05-52061C57C3A6}" type="presOf" srcId="{91872BB9-C9A2-4169-BB47-502EC56B6A5F}" destId="{72F3AC74-2BAA-4561-930F-A5E34BE4A4B9}" srcOrd="1" destOrd="0" presId="urn:microsoft.com/office/officeart/2005/8/layout/cycle2"/>
    <dgm:cxn modelId="{A825EC5F-583C-419B-8E6A-6E826511FF0A}" type="presOf" srcId="{2BF7B16D-0E15-4170-AEEA-AA109355AD66}" destId="{EE959C1F-77CC-446F-90C5-A66E2AA199A9}" srcOrd="1" destOrd="0" presId="urn:microsoft.com/office/officeart/2005/8/layout/cycle2"/>
    <dgm:cxn modelId="{9739E220-77D8-4E77-8F30-38ED29340C4B}" type="presOf" srcId="{D397C1F3-E85F-42F6-99A6-F6DA3673FA15}" destId="{4A16B096-8222-4F04-B2EF-E564323446F8}" srcOrd="1" destOrd="0" presId="urn:microsoft.com/office/officeart/2005/8/layout/cycle2"/>
    <dgm:cxn modelId="{7F0B3920-2478-427F-9C56-016645916B95}" type="presOf" srcId="{44C3A2A8-2427-496C-9B03-D2EB9009984E}" destId="{801E1169-AF9A-4FAF-B36F-401D6A659CBD}" srcOrd="0" destOrd="0" presId="urn:microsoft.com/office/officeart/2005/8/layout/cycle2"/>
    <dgm:cxn modelId="{7AD847F3-C376-49FF-95B4-BEFC2BB10E59}" type="presOf" srcId="{D5EAEBD2-71F6-4412-88A8-5A5971FF20FD}" destId="{C1B3EC7B-2BC7-4463-B72E-0FFD40F2EF72}" srcOrd="1" destOrd="0" presId="urn:microsoft.com/office/officeart/2005/8/layout/cycle2"/>
    <dgm:cxn modelId="{A8491675-B630-4034-864D-9841EBD36B78}" type="presOf" srcId="{91872BB9-C9A2-4169-BB47-502EC56B6A5F}" destId="{CF362EEA-FFCC-4173-B064-23123089625D}" srcOrd="0" destOrd="0" presId="urn:microsoft.com/office/officeart/2005/8/layout/cycle2"/>
    <dgm:cxn modelId="{647B7C60-9FE9-4671-A68E-87D3A7AC3B7C}" type="presOf" srcId="{20AED117-CE7E-4128-9ECE-BDD95D0C8C9D}" destId="{D63EBC8E-0231-4295-BEBD-6D653220DD82}" srcOrd="0" destOrd="0" presId="urn:microsoft.com/office/officeart/2005/8/layout/cycle2"/>
    <dgm:cxn modelId="{C9346CB5-5FDA-4B42-8D06-7F0239F82B0C}" type="presOf" srcId="{365F4E6D-B182-425D-B1A4-87D534739527}" destId="{7B69A5FF-22EA-4975-BF82-1D9BFAC31D82}" srcOrd="1" destOrd="0" presId="urn:microsoft.com/office/officeart/2005/8/layout/cycle2"/>
    <dgm:cxn modelId="{7FA81C74-1481-4F13-BE98-EE44FEC249D8}" type="presOf" srcId="{55589F17-03C1-4E00-81D7-F6CAC9AFE7B6}" destId="{23B97C0C-F079-44C6-8730-723B6A9B9045}" srcOrd="0" destOrd="0" presId="urn:microsoft.com/office/officeart/2005/8/layout/cycle2"/>
    <dgm:cxn modelId="{1BCCF79B-CF17-45C7-8B17-DE672FFD5D70}" type="presOf" srcId="{365F4E6D-B182-425D-B1A4-87D534739527}" destId="{591BFA0A-C395-4395-B800-16201FDB6449}" srcOrd="0" destOrd="0" presId="urn:microsoft.com/office/officeart/2005/8/layout/cycle2"/>
    <dgm:cxn modelId="{2106DE39-5175-4AA0-B49B-489DF02BF1B5}" type="presOf" srcId="{A5C8F772-EE3C-4A27-B2C3-F37A0DDA2493}" destId="{B71E41F0-E9C1-4818-BBD9-48A9DD44B6A5}" srcOrd="0" destOrd="0" presId="urn:microsoft.com/office/officeart/2005/8/layout/cycle2"/>
    <dgm:cxn modelId="{5DD35FD8-9563-4B27-AD58-DDA9A2A5F2AD}" type="presOf" srcId="{79C08E9E-9014-47F5-A622-DF9826DFF74A}" destId="{FAC0B27E-ADFE-4FBB-95D3-F763D757FBBB}" srcOrd="1" destOrd="0" presId="urn:microsoft.com/office/officeart/2005/8/layout/cycle2"/>
    <dgm:cxn modelId="{E7A171B6-E93D-4013-9754-0FDCB6B42A17}" srcId="{F5C8F9ED-7D78-4F62-B044-5B2A8B879A69}" destId="{DAEB8E33-262C-4387-8A8A-A9A97C6E1C5B}" srcOrd="3" destOrd="0" parTransId="{92CA1476-1CD8-44F7-AE66-313580E1B082}" sibTransId="{3EF5B5D7-B811-434A-A9BC-3A95439DF7F7}"/>
    <dgm:cxn modelId="{B4DECE60-E0E5-47B8-9E3A-349582966997}" type="presOf" srcId="{55589F17-03C1-4E00-81D7-F6CAC9AFE7B6}" destId="{3F0A47A1-61A2-4BBB-B4BF-F0604EE984A5}" srcOrd="1" destOrd="0" presId="urn:microsoft.com/office/officeart/2005/8/layout/cycle2"/>
    <dgm:cxn modelId="{74995617-69B8-43B2-9FCF-EBDE4BE9D620}" srcId="{F5C8F9ED-7D78-4F62-B044-5B2A8B879A69}" destId="{C13F84D5-829B-493F-96EF-5970CFF2A0D8}" srcOrd="1" destOrd="0" parTransId="{47E209D7-5027-4C96-B529-A682CA05DDF5}" sibTransId="{79C08E9E-9014-47F5-A622-DF9826DFF74A}"/>
    <dgm:cxn modelId="{EC3BC974-4415-4320-B27E-D722B7973171}" type="presOf" srcId="{C13F84D5-829B-493F-96EF-5970CFF2A0D8}" destId="{E42DB250-0DAC-4C3E-82B0-2C949DD82E33}" srcOrd="0" destOrd="0" presId="urn:microsoft.com/office/officeart/2005/8/layout/cycle2"/>
    <dgm:cxn modelId="{BC29CB1D-8A59-42E9-850C-00FD7435736E}" srcId="{F5C8F9ED-7D78-4F62-B044-5B2A8B879A69}" destId="{CFB05543-4B6C-4AD2-AE50-B036E9B934F5}" srcOrd="2" destOrd="0" parTransId="{77F0F4E1-E430-4596-AF56-6C6311457B82}" sibTransId="{55589F17-03C1-4E00-81D7-F6CAC9AFE7B6}"/>
    <dgm:cxn modelId="{40B11481-25E2-4463-BCFB-18970D022D27}" type="presOf" srcId="{069B1C65-39BB-4C43-8A08-3DE5D8CDCE97}" destId="{ED118C88-87F4-4B34-AEE1-A3CFC36C4287}" srcOrd="0" destOrd="0" presId="urn:microsoft.com/office/officeart/2005/8/layout/cycle2"/>
    <dgm:cxn modelId="{2BF96C78-6F4C-4E9C-A914-DA317B16F195}" type="presOf" srcId="{F580F501-33B7-4890-8D7F-96B4991C60EF}" destId="{A84D94EF-9056-4AC7-8909-F1AECE0491B0}" srcOrd="0" destOrd="0" presId="urn:microsoft.com/office/officeart/2005/8/layout/cycle2"/>
    <dgm:cxn modelId="{1585A975-BAEF-4B37-A091-540E1ACC2A89}" type="presOf" srcId="{3EF5B5D7-B811-434A-A9BC-3A95439DF7F7}" destId="{3F139EA6-CAD2-4225-86DB-FFAD98E514CA}" srcOrd="0" destOrd="0" presId="urn:microsoft.com/office/officeart/2005/8/layout/cycle2"/>
    <dgm:cxn modelId="{C2A4DC0B-25BD-4951-99BB-2E2CB94ACA3B}" type="presOf" srcId="{F5C8F9ED-7D78-4F62-B044-5B2A8B879A69}" destId="{95F26143-7EDA-4163-A9B4-E673685941E1}" srcOrd="0" destOrd="0" presId="urn:microsoft.com/office/officeart/2005/8/layout/cycle2"/>
    <dgm:cxn modelId="{FF3DEAE5-D2F5-47A0-B874-220E5589B12A}" type="presOf" srcId="{CFB05543-4B6C-4AD2-AE50-B036E9B934F5}" destId="{2F807EB7-6EF5-4CEA-9003-10BDE6E30976}" srcOrd="0" destOrd="0" presId="urn:microsoft.com/office/officeart/2005/8/layout/cycle2"/>
    <dgm:cxn modelId="{72D71C79-17AB-4092-8460-E5BD5E8762C0}" type="presOf" srcId="{79C08E9E-9014-47F5-A622-DF9826DFF74A}" destId="{DCE9319F-9573-4E82-93C8-626849F46BEF}" srcOrd="0" destOrd="0" presId="urn:microsoft.com/office/officeart/2005/8/layout/cycle2"/>
    <dgm:cxn modelId="{5A822F65-81B8-4579-9555-6E9D08B63C90}" type="presOf" srcId="{2BF7B16D-0E15-4170-AEEA-AA109355AD66}" destId="{C69CF7C8-1583-409E-8540-7F205EF3F496}" srcOrd="0" destOrd="0" presId="urn:microsoft.com/office/officeart/2005/8/layout/cycle2"/>
    <dgm:cxn modelId="{98DC799A-ECE8-491C-9691-67F792B9B793}" srcId="{F5C8F9ED-7D78-4F62-B044-5B2A8B879A69}" destId="{44C3A2A8-2427-496C-9B03-D2EB9009984E}" srcOrd="6" destOrd="0" parTransId="{514BF487-9DE1-4DE7-BBE7-2C51AE9D755D}" sibTransId="{2BF7B16D-0E15-4170-AEEA-AA109355AD66}"/>
    <dgm:cxn modelId="{96706494-661B-4FAE-92D9-286E478D1BCD}" type="presOf" srcId="{D5EAEBD2-71F6-4412-88A8-5A5971FF20FD}" destId="{F75E3687-D03E-4385-BDAB-EA45610560C6}" srcOrd="0" destOrd="0" presId="urn:microsoft.com/office/officeart/2005/8/layout/cycle2"/>
    <dgm:cxn modelId="{FF3A3315-44BC-430B-BEF0-235F0B53D2CF}" type="presOf" srcId="{DAEB8E33-262C-4387-8A8A-A9A97C6E1C5B}" destId="{C376727F-D58E-4AFC-8538-D76E5A07BE2D}" srcOrd="0" destOrd="0" presId="urn:microsoft.com/office/officeart/2005/8/layout/cycle2"/>
    <dgm:cxn modelId="{A20BAB71-965F-45CB-8EA9-359754815408}" srcId="{F5C8F9ED-7D78-4F62-B044-5B2A8B879A69}" destId="{069B1C65-39BB-4C43-8A08-3DE5D8CDCE97}" srcOrd="7" destOrd="0" parTransId="{06DCA1FF-5C9E-4644-B469-88269CC3D10B}" sibTransId="{D397C1F3-E85F-42F6-99A6-F6DA3673FA15}"/>
    <dgm:cxn modelId="{69D81797-6D18-476D-BB13-93B6F4FD2B29}" srcId="{F5C8F9ED-7D78-4F62-B044-5B2A8B879A69}" destId="{20AED117-CE7E-4128-9ECE-BDD95D0C8C9D}" srcOrd="0" destOrd="0" parTransId="{64B87F3A-43A1-4EB9-8141-79A047A96AA8}" sibTransId="{91872BB9-C9A2-4169-BB47-502EC56B6A5F}"/>
    <dgm:cxn modelId="{602E795D-C701-43CF-9C03-63BEAAB8BB03}" type="presOf" srcId="{3EF5B5D7-B811-434A-A9BC-3A95439DF7F7}" destId="{12E4DF7F-8A32-4D2B-82E0-79B770CBE427}" srcOrd="1" destOrd="0" presId="urn:microsoft.com/office/officeart/2005/8/layout/cycle2"/>
    <dgm:cxn modelId="{FE9317A6-3485-47B3-A6F3-973D4C224C1E}" type="presOf" srcId="{D397C1F3-E85F-42F6-99A6-F6DA3673FA15}" destId="{685A9205-C26A-4F58-A88D-51756BED5E8E}" srcOrd="0" destOrd="0" presId="urn:microsoft.com/office/officeart/2005/8/layout/cycle2"/>
    <dgm:cxn modelId="{6BA3932E-14EA-46E7-A6B8-EF1DD1AE0A03}" srcId="{F5C8F9ED-7D78-4F62-B044-5B2A8B879A69}" destId="{A5C8F772-EE3C-4A27-B2C3-F37A0DDA2493}" srcOrd="4" destOrd="0" parTransId="{3CC1C7DB-3374-435D-BBAC-82C7CBE0B744}" sibTransId="{D5EAEBD2-71F6-4412-88A8-5A5971FF20FD}"/>
    <dgm:cxn modelId="{026B9D7C-0C36-4ABC-BB0E-55DAA50353F9}" srcId="{F5C8F9ED-7D78-4F62-B044-5B2A8B879A69}" destId="{F580F501-33B7-4890-8D7F-96B4991C60EF}" srcOrd="5" destOrd="0" parTransId="{F23B8D70-0076-4F6E-B970-8296336B769E}" sibTransId="{365F4E6D-B182-425D-B1A4-87D534739527}"/>
    <dgm:cxn modelId="{B17D84AA-C8C4-489D-AA0D-7882BD167FCE}" type="presParOf" srcId="{95F26143-7EDA-4163-A9B4-E673685941E1}" destId="{D63EBC8E-0231-4295-BEBD-6D653220DD82}" srcOrd="0" destOrd="0" presId="urn:microsoft.com/office/officeart/2005/8/layout/cycle2"/>
    <dgm:cxn modelId="{F58523F9-8648-4F1F-A843-98737A57A17D}" type="presParOf" srcId="{95F26143-7EDA-4163-A9B4-E673685941E1}" destId="{CF362EEA-FFCC-4173-B064-23123089625D}" srcOrd="1" destOrd="0" presId="urn:microsoft.com/office/officeart/2005/8/layout/cycle2"/>
    <dgm:cxn modelId="{C31D20B7-F8DF-4ACE-BAAF-149CB214CF83}" type="presParOf" srcId="{CF362EEA-FFCC-4173-B064-23123089625D}" destId="{72F3AC74-2BAA-4561-930F-A5E34BE4A4B9}" srcOrd="0" destOrd="0" presId="urn:microsoft.com/office/officeart/2005/8/layout/cycle2"/>
    <dgm:cxn modelId="{E02142B1-AC81-49C6-A262-3B903AA040DC}" type="presParOf" srcId="{95F26143-7EDA-4163-A9B4-E673685941E1}" destId="{E42DB250-0DAC-4C3E-82B0-2C949DD82E33}" srcOrd="2" destOrd="0" presId="urn:microsoft.com/office/officeart/2005/8/layout/cycle2"/>
    <dgm:cxn modelId="{779A7183-27EB-4ED8-815A-83E127B2D6D1}" type="presParOf" srcId="{95F26143-7EDA-4163-A9B4-E673685941E1}" destId="{DCE9319F-9573-4E82-93C8-626849F46BEF}" srcOrd="3" destOrd="0" presId="urn:microsoft.com/office/officeart/2005/8/layout/cycle2"/>
    <dgm:cxn modelId="{64D4EB59-1099-440B-ACE9-5637BF23146B}" type="presParOf" srcId="{DCE9319F-9573-4E82-93C8-626849F46BEF}" destId="{FAC0B27E-ADFE-4FBB-95D3-F763D757FBBB}" srcOrd="0" destOrd="0" presId="urn:microsoft.com/office/officeart/2005/8/layout/cycle2"/>
    <dgm:cxn modelId="{B4F09503-E811-4A8B-BB79-A7E60B7C2A0C}" type="presParOf" srcId="{95F26143-7EDA-4163-A9B4-E673685941E1}" destId="{2F807EB7-6EF5-4CEA-9003-10BDE6E30976}" srcOrd="4" destOrd="0" presId="urn:microsoft.com/office/officeart/2005/8/layout/cycle2"/>
    <dgm:cxn modelId="{6490A212-F15B-4001-91F0-4778350ED584}" type="presParOf" srcId="{95F26143-7EDA-4163-A9B4-E673685941E1}" destId="{23B97C0C-F079-44C6-8730-723B6A9B9045}" srcOrd="5" destOrd="0" presId="urn:microsoft.com/office/officeart/2005/8/layout/cycle2"/>
    <dgm:cxn modelId="{374541CF-6347-4763-98D0-046294B05234}" type="presParOf" srcId="{23B97C0C-F079-44C6-8730-723B6A9B9045}" destId="{3F0A47A1-61A2-4BBB-B4BF-F0604EE984A5}" srcOrd="0" destOrd="0" presId="urn:microsoft.com/office/officeart/2005/8/layout/cycle2"/>
    <dgm:cxn modelId="{D0531FB3-0D6B-4F58-82B5-7C8C07945111}" type="presParOf" srcId="{95F26143-7EDA-4163-A9B4-E673685941E1}" destId="{C376727F-D58E-4AFC-8538-D76E5A07BE2D}" srcOrd="6" destOrd="0" presId="urn:microsoft.com/office/officeart/2005/8/layout/cycle2"/>
    <dgm:cxn modelId="{8ED4145D-B331-4E0F-B1C1-DCC8C0841A74}" type="presParOf" srcId="{95F26143-7EDA-4163-A9B4-E673685941E1}" destId="{3F139EA6-CAD2-4225-86DB-FFAD98E514CA}" srcOrd="7" destOrd="0" presId="urn:microsoft.com/office/officeart/2005/8/layout/cycle2"/>
    <dgm:cxn modelId="{AE2AF7C1-4F60-4A1A-AA0D-B2DEC95F2C45}" type="presParOf" srcId="{3F139EA6-CAD2-4225-86DB-FFAD98E514CA}" destId="{12E4DF7F-8A32-4D2B-82E0-79B770CBE427}" srcOrd="0" destOrd="0" presId="urn:microsoft.com/office/officeart/2005/8/layout/cycle2"/>
    <dgm:cxn modelId="{3A8701D3-9512-4A5B-94FE-717700A011A5}" type="presParOf" srcId="{95F26143-7EDA-4163-A9B4-E673685941E1}" destId="{B71E41F0-E9C1-4818-BBD9-48A9DD44B6A5}" srcOrd="8" destOrd="0" presId="urn:microsoft.com/office/officeart/2005/8/layout/cycle2"/>
    <dgm:cxn modelId="{0267E494-37EB-4337-8825-7B7B137B8F58}" type="presParOf" srcId="{95F26143-7EDA-4163-A9B4-E673685941E1}" destId="{F75E3687-D03E-4385-BDAB-EA45610560C6}" srcOrd="9" destOrd="0" presId="urn:microsoft.com/office/officeart/2005/8/layout/cycle2"/>
    <dgm:cxn modelId="{7D1F4937-BA1F-495F-A46A-8F9F22EF5249}" type="presParOf" srcId="{F75E3687-D03E-4385-BDAB-EA45610560C6}" destId="{C1B3EC7B-2BC7-4463-B72E-0FFD40F2EF72}" srcOrd="0" destOrd="0" presId="urn:microsoft.com/office/officeart/2005/8/layout/cycle2"/>
    <dgm:cxn modelId="{9E19A81C-88E3-4BE8-AE45-390E8869BB64}" type="presParOf" srcId="{95F26143-7EDA-4163-A9B4-E673685941E1}" destId="{A84D94EF-9056-4AC7-8909-F1AECE0491B0}" srcOrd="10" destOrd="0" presId="urn:microsoft.com/office/officeart/2005/8/layout/cycle2"/>
    <dgm:cxn modelId="{63DCB138-94D5-49EA-A7AE-E01E9BFDA83A}" type="presParOf" srcId="{95F26143-7EDA-4163-A9B4-E673685941E1}" destId="{591BFA0A-C395-4395-B800-16201FDB6449}" srcOrd="11" destOrd="0" presId="urn:microsoft.com/office/officeart/2005/8/layout/cycle2"/>
    <dgm:cxn modelId="{1749DF10-3AE9-4691-89FD-FBA7F32F1B40}" type="presParOf" srcId="{591BFA0A-C395-4395-B800-16201FDB6449}" destId="{7B69A5FF-22EA-4975-BF82-1D9BFAC31D82}" srcOrd="0" destOrd="0" presId="urn:microsoft.com/office/officeart/2005/8/layout/cycle2"/>
    <dgm:cxn modelId="{CD263401-A331-4984-A125-C40D20A09BAD}" type="presParOf" srcId="{95F26143-7EDA-4163-A9B4-E673685941E1}" destId="{801E1169-AF9A-4FAF-B36F-401D6A659CBD}" srcOrd="12" destOrd="0" presId="urn:microsoft.com/office/officeart/2005/8/layout/cycle2"/>
    <dgm:cxn modelId="{55CFABA0-4218-45CB-A361-1F9F3ACD6A06}" type="presParOf" srcId="{95F26143-7EDA-4163-A9B4-E673685941E1}" destId="{C69CF7C8-1583-409E-8540-7F205EF3F496}" srcOrd="13" destOrd="0" presId="urn:microsoft.com/office/officeart/2005/8/layout/cycle2"/>
    <dgm:cxn modelId="{6126BD6A-CC7D-4D14-A488-A21370DEB45F}" type="presParOf" srcId="{C69CF7C8-1583-409E-8540-7F205EF3F496}" destId="{EE959C1F-77CC-446F-90C5-A66E2AA199A9}" srcOrd="0" destOrd="0" presId="urn:microsoft.com/office/officeart/2005/8/layout/cycle2"/>
    <dgm:cxn modelId="{B69ABB66-2A9C-41B4-8D43-6046F7E2DA51}" type="presParOf" srcId="{95F26143-7EDA-4163-A9B4-E673685941E1}" destId="{ED118C88-87F4-4B34-AEE1-A3CFC36C4287}" srcOrd="14" destOrd="0" presId="urn:microsoft.com/office/officeart/2005/8/layout/cycle2"/>
    <dgm:cxn modelId="{D0B7973F-5103-4C8E-ACC2-BBBD4F267384}" type="presParOf" srcId="{95F26143-7EDA-4163-A9B4-E673685941E1}" destId="{685A9205-C26A-4F58-A88D-51756BED5E8E}" srcOrd="15" destOrd="0" presId="urn:microsoft.com/office/officeart/2005/8/layout/cycle2"/>
    <dgm:cxn modelId="{5EAECDCE-7161-4346-8299-50A2B0DA875E}" type="presParOf" srcId="{685A9205-C26A-4F58-A88D-51756BED5E8E}" destId="{4A16B096-8222-4F04-B2EF-E564323446F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5C8F9ED-7D78-4F62-B044-5B2A8B879A69}" type="doc">
      <dgm:prSet loTypeId="urn:microsoft.com/office/officeart/2005/8/layout/cycle2" loCatId="cycl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0AED117-CE7E-4128-9ECE-BDD95D0C8C9D}">
      <dgm:prSet phldrT="[Texto]"/>
      <dgm:spPr/>
      <dgm:t>
        <a:bodyPr/>
        <a:lstStyle/>
        <a:p>
          <a:r>
            <a:rPr lang="pt-BR" dirty="0"/>
            <a:t>1</a:t>
          </a:r>
        </a:p>
      </dgm:t>
    </dgm:pt>
    <dgm:pt modelId="{64B87F3A-43A1-4EB9-8141-79A047A96AA8}" type="parTrans" cxnId="{69D81797-6D18-476D-BB13-93B6F4FD2B29}">
      <dgm:prSet/>
      <dgm:spPr/>
      <dgm:t>
        <a:bodyPr/>
        <a:lstStyle/>
        <a:p>
          <a:endParaRPr lang="pt-BR"/>
        </a:p>
      </dgm:t>
    </dgm:pt>
    <dgm:pt modelId="{91872BB9-C9A2-4169-BB47-502EC56B6A5F}" type="sibTrans" cxnId="{69D81797-6D18-476D-BB13-93B6F4FD2B29}">
      <dgm:prSet/>
      <dgm:spPr/>
      <dgm:t>
        <a:bodyPr/>
        <a:lstStyle/>
        <a:p>
          <a:endParaRPr lang="pt-BR"/>
        </a:p>
      </dgm:t>
    </dgm:pt>
    <dgm:pt modelId="{C13F84D5-829B-493F-96EF-5970CFF2A0D8}">
      <dgm:prSet phldrT="[Texto]"/>
      <dgm:spPr/>
      <dgm:t>
        <a:bodyPr/>
        <a:lstStyle/>
        <a:p>
          <a:r>
            <a:rPr lang="pt-BR" dirty="0"/>
            <a:t>3</a:t>
          </a:r>
        </a:p>
      </dgm:t>
    </dgm:pt>
    <dgm:pt modelId="{47E209D7-5027-4C96-B529-A682CA05DDF5}" type="parTrans" cxnId="{74995617-69B8-43B2-9FCF-EBDE4BE9D620}">
      <dgm:prSet/>
      <dgm:spPr/>
      <dgm:t>
        <a:bodyPr/>
        <a:lstStyle/>
        <a:p>
          <a:endParaRPr lang="pt-BR"/>
        </a:p>
      </dgm:t>
    </dgm:pt>
    <dgm:pt modelId="{79C08E9E-9014-47F5-A622-DF9826DFF74A}" type="sibTrans" cxnId="{74995617-69B8-43B2-9FCF-EBDE4BE9D620}">
      <dgm:prSet/>
      <dgm:spPr/>
      <dgm:t>
        <a:bodyPr/>
        <a:lstStyle/>
        <a:p>
          <a:endParaRPr lang="pt-BR"/>
        </a:p>
      </dgm:t>
    </dgm:pt>
    <dgm:pt modelId="{CFB05543-4B6C-4AD2-AE50-B036E9B934F5}">
      <dgm:prSet phldrT="[Texto]"/>
      <dgm:spPr/>
      <dgm:t>
        <a:bodyPr/>
        <a:lstStyle/>
        <a:p>
          <a:r>
            <a:rPr lang="pt-BR" dirty="0"/>
            <a:t>4</a:t>
          </a:r>
        </a:p>
      </dgm:t>
    </dgm:pt>
    <dgm:pt modelId="{77F0F4E1-E430-4596-AF56-6C6311457B82}" type="parTrans" cxnId="{BC29CB1D-8A59-42E9-850C-00FD7435736E}">
      <dgm:prSet/>
      <dgm:spPr/>
      <dgm:t>
        <a:bodyPr/>
        <a:lstStyle/>
        <a:p>
          <a:endParaRPr lang="pt-BR"/>
        </a:p>
      </dgm:t>
    </dgm:pt>
    <dgm:pt modelId="{55589F17-03C1-4E00-81D7-F6CAC9AFE7B6}" type="sibTrans" cxnId="{BC29CB1D-8A59-42E9-850C-00FD7435736E}">
      <dgm:prSet/>
      <dgm:spPr/>
      <dgm:t>
        <a:bodyPr/>
        <a:lstStyle/>
        <a:p>
          <a:endParaRPr lang="pt-BR"/>
        </a:p>
      </dgm:t>
    </dgm:pt>
    <dgm:pt modelId="{DAEB8E33-262C-4387-8A8A-A9A97C6E1C5B}">
      <dgm:prSet phldrT="[Texto]"/>
      <dgm:spPr/>
      <dgm:t>
        <a:bodyPr/>
        <a:lstStyle/>
        <a:p>
          <a:r>
            <a:rPr lang="pt-BR" dirty="0"/>
            <a:t>5</a:t>
          </a:r>
        </a:p>
      </dgm:t>
    </dgm:pt>
    <dgm:pt modelId="{92CA1476-1CD8-44F7-AE66-313580E1B082}" type="parTrans" cxnId="{E7A171B6-E93D-4013-9754-0FDCB6B42A17}">
      <dgm:prSet/>
      <dgm:spPr/>
      <dgm:t>
        <a:bodyPr/>
        <a:lstStyle/>
        <a:p>
          <a:endParaRPr lang="pt-BR"/>
        </a:p>
      </dgm:t>
    </dgm:pt>
    <dgm:pt modelId="{3EF5B5D7-B811-434A-A9BC-3A95439DF7F7}" type="sibTrans" cxnId="{E7A171B6-E93D-4013-9754-0FDCB6B42A17}">
      <dgm:prSet/>
      <dgm:spPr/>
      <dgm:t>
        <a:bodyPr/>
        <a:lstStyle/>
        <a:p>
          <a:endParaRPr lang="pt-BR"/>
        </a:p>
      </dgm:t>
    </dgm:pt>
    <dgm:pt modelId="{A5C8F772-EE3C-4A27-B2C3-F37A0DDA2493}">
      <dgm:prSet phldrT="[Texto]"/>
      <dgm:spPr/>
      <dgm:t>
        <a:bodyPr/>
        <a:lstStyle/>
        <a:p>
          <a:r>
            <a:rPr lang="pt-BR" dirty="0"/>
            <a:t>8</a:t>
          </a:r>
        </a:p>
      </dgm:t>
    </dgm:pt>
    <dgm:pt modelId="{3CC1C7DB-3374-435D-BBAC-82C7CBE0B744}" type="parTrans" cxnId="{6BA3932E-14EA-46E7-A6B8-EF1DD1AE0A03}">
      <dgm:prSet/>
      <dgm:spPr/>
      <dgm:t>
        <a:bodyPr/>
        <a:lstStyle/>
        <a:p>
          <a:endParaRPr lang="pt-BR"/>
        </a:p>
      </dgm:t>
    </dgm:pt>
    <dgm:pt modelId="{D5EAEBD2-71F6-4412-88A8-5A5971FF20FD}" type="sibTrans" cxnId="{6BA3932E-14EA-46E7-A6B8-EF1DD1AE0A03}">
      <dgm:prSet/>
      <dgm:spPr/>
      <dgm:t>
        <a:bodyPr/>
        <a:lstStyle/>
        <a:p>
          <a:endParaRPr lang="pt-BR"/>
        </a:p>
      </dgm:t>
    </dgm:pt>
    <dgm:pt modelId="{44C3A2A8-2427-496C-9B03-D2EB9009984E}">
      <dgm:prSet phldrT="[Texto]"/>
      <dgm:spPr/>
      <dgm:t>
        <a:bodyPr/>
        <a:lstStyle/>
        <a:p>
          <a:r>
            <a:rPr lang="pt-BR" dirty="0"/>
            <a:t>12</a:t>
          </a:r>
        </a:p>
      </dgm:t>
    </dgm:pt>
    <dgm:pt modelId="{514BF487-9DE1-4DE7-BBE7-2C51AE9D755D}" type="parTrans" cxnId="{98DC799A-ECE8-491C-9691-67F792B9B793}">
      <dgm:prSet/>
      <dgm:spPr/>
      <dgm:t>
        <a:bodyPr/>
        <a:lstStyle/>
        <a:p>
          <a:endParaRPr lang="pt-BR"/>
        </a:p>
      </dgm:t>
    </dgm:pt>
    <dgm:pt modelId="{2BF7B16D-0E15-4170-AEEA-AA109355AD66}" type="sibTrans" cxnId="{98DC799A-ECE8-491C-9691-67F792B9B793}">
      <dgm:prSet/>
      <dgm:spPr/>
      <dgm:t>
        <a:bodyPr/>
        <a:lstStyle/>
        <a:p>
          <a:endParaRPr lang="pt-BR"/>
        </a:p>
      </dgm:t>
    </dgm:pt>
    <dgm:pt modelId="{F580F501-33B7-4890-8D7F-96B4991C60EF}">
      <dgm:prSet phldrT="[Texto]"/>
      <dgm:spPr/>
      <dgm:t>
        <a:bodyPr/>
        <a:lstStyle/>
        <a:p>
          <a:r>
            <a:rPr lang="pt-BR" dirty="0"/>
            <a:t>10</a:t>
          </a:r>
        </a:p>
      </dgm:t>
    </dgm:pt>
    <dgm:pt modelId="{F23B8D70-0076-4F6E-B970-8296336B769E}" type="parTrans" cxnId="{026B9D7C-0C36-4ABC-BB0E-55DAA50353F9}">
      <dgm:prSet/>
      <dgm:spPr/>
      <dgm:t>
        <a:bodyPr/>
        <a:lstStyle/>
        <a:p>
          <a:endParaRPr lang="pt-BR"/>
        </a:p>
      </dgm:t>
    </dgm:pt>
    <dgm:pt modelId="{365F4E6D-B182-425D-B1A4-87D534739527}" type="sibTrans" cxnId="{026B9D7C-0C36-4ABC-BB0E-55DAA50353F9}">
      <dgm:prSet/>
      <dgm:spPr/>
      <dgm:t>
        <a:bodyPr/>
        <a:lstStyle/>
        <a:p>
          <a:endParaRPr lang="pt-BR"/>
        </a:p>
      </dgm:t>
    </dgm:pt>
    <dgm:pt modelId="{069B1C65-39BB-4C43-8A08-3DE5D8CDCE97}">
      <dgm:prSet phldrT="[Texto]"/>
      <dgm:spPr/>
      <dgm:t>
        <a:bodyPr/>
        <a:lstStyle/>
        <a:p>
          <a:r>
            <a:rPr lang="pt-BR" dirty="0"/>
            <a:t>15</a:t>
          </a:r>
        </a:p>
      </dgm:t>
    </dgm:pt>
    <dgm:pt modelId="{06DCA1FF-5C9E-4644-B469-88269CC3D10B}" type="parTrans" cxnId="{A20BAB71-965F-45CB-8EA9-359754815408}">
      <dgm:prSet/>
      <dgm:spPr/>
      <dgm:t>
        <a:bodyPr/>
        <a:lstStyle/>
        <a:p>
          <a:endParaRPr lang="pt-BR"/>
        </a:p>
      </dgm:t>
    </dgm:pt>
    <dgm:pt modelId="{D397C1F3-E85F-42F6-99A6-F6DA3673FA15}" type="sibTrans" cxnId="{A20BAB71-965F-45CB-8EA9-359754815408}">
      <dgm:prSet/>
      <dgm:spPr/>
      <dgm:t>
        <a:bodyPr/>
        <a:lstStyle/>
        <a:p>
          <a:endParaRPr lang="pt-BR"/>
        </a:p>
      </dgm:t>
    </dgm:pt>
    <dgm:pt modelId="{855C8111-6ECB-4EB0-995B-D0E55EA1601B}">
      <dgm:prSet phldrT="[Texto]"/>
      <dgm:spPr/>
      <dgm:t>
        <a:bodyPr/>
        <a:lstStyle/>
        <a:p>
          <a:r>
            <a:rPr lang="pt-BR" dirty="0">
              <a:solidFill>
                <a:schemeClr val="bg1"/>
              </a:solidFill>
            </a:rPr>
            <a:t>7</a:t>
          </a:r>
        </a:p>
      </dgm:t>
    </dgm:pt>
    <dgm:pt modelId="{8FE4D070-938B-460A-84E7-FA76201FD076}" type="parTrans" cxnId="{3BB804D4-F19A-4B5D-8E6E-D21B89A7B682}">
      <dgm:prSet/>
      <dgm:spPr/>
      <dgm:t>
        <a:bodyPr/>
        <a:lstStyle/>
        <a:p>
          <a:endParaRPr lang="pt-BR"/>
        </a:p>
      </dgm:t>
    </dgm:pt>
    <dgm:pt modelId="{03E3BEEE-B4D0-4D62-9824-FC0E91F7D554}" type="sibTrans" cxnId="{3BB804D4-F19A-4B5D-8E6E-D21B89A7B682}">
      <dgm:prSet/>
      <dgm:spPr/>
      <dgm:t>
        <a:bodyPr/>
        <a:lstStyle/>
        <a:p>
          <a:endParaRPr lang="pt-BR"/>
        </a:p>
      </dgm:t>
    </dgm:pt>
    <dgm:pt modelId="{95F26143-7EDA-4163-A9B4-E673685941E1}" type="pres">
      <dgm:prSet presAssocID="{F5C8F9ED-7D78-4F62-B044-5B2A8B879A69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D63EBC8E-0231-4295-BEBD-6D653220DD82}" type="pres">
      <dgm:prSet presAssocID="{20AED117-CE7E-4128-9ECE-BDD95D0C8C9D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F362EEA-FFCC-4173-B064-23123089625D}" type="pres">
      <dgm:prSet presAssocID="{91872BB9-C9A2-4169-BB47-502EC56B6A5F}" presName="sibTrans" presStyleLbl="sibTrans2D1" presStyleIdx="0" presStyleCnt="9"/>
      <dgm:spPr/>
      <dgm:t>
        <a:bodyPr/>
        <a:lstStyle/>
        <a:p>
          <a:endParaRPr lang="pt-BR"/>
        </a:p>
      </dgm:t>
    </dgm:pt>
    <dgm:pt modelId="{72F3AC74-2BAA-4561-930F-A5E34BE4A4B9}" type="pres">
      <dgm:prSet presAssocID="{91872BB9-C9A2-4169-BB47-502EC56B6A5F}" presName="connectorText" presStyleLbl="sibTrans2D1" presStyleIdx="0" presStyleCnt="9"/>
      <dgm:spPr/>
      <dgm:t>
        <a:bodyPr/>
        <a:lstStyle/>
        <a:p>
          <a:endParaRPr lang="pt-BR"/>
        </a:p>
      </dgm:t>
    </dgm:pt>
    <dgm:pt modelId="{E42DB250-0DAC-4C3E-82B0-2C949DD82E33}" type="pres">
      <dgm:prSet presAssocID="{C13F84D5-829B-493F-96EF-5970CFF2A0D8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CE9319F-9573-4E82-93C8-626849F46BEF}" type="pres">
      <dgm:prSet presAssocID="{79C08E9E-9014-47F5-A622-DF9826DFF74A}" presName="sibTrans" presStyleLbl="sibTrans2D1" presStyleIdx="1" presStyleCnt="9"/>
      <dgm:spPr/>
      <dgm:t>
        <a:bodyPr/>
        <a:lstStyle/>
        <a:p>
          <a:endParaRPr lang="pt-BR"/>
        </a:p>
      </dgm:t>
    </dgm:pt>
    <dgm:pt modelId="{FAC0B27E-ADFE-4FBB-95D3-F763D757FBBB}" type="pres">
      <dgm:prSet presAssocID="{79C08E9E-9014-47F5-A622-DF9826DFF74A}" presName="connectorText" presStyleLbl="sibTrans2D1" presStyleIdx="1" presStyleCnt="9"/>
      <dgm:spPr/>
      <dgm:t>
        <a:bodyPr/>
        <a:lstStyle/>
        <a:p>
          <a:endParaRPr lang="pt-BR"/>
        </a:p>
      </dgm:t>
    </dgm:pt>
    <dgm:pt modelId="{2F807EB7-6EF5-4CEA-9003-10BDE6E30976}" type="pres">
      <dgm:prSet presAssocID="{CFB05543-4B6C-4AD2-AE50-B036E9B934F5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3B97C0C-F079-44C6-8730-723B6A9B9045}" type="pres">
      <dgm:prSet presAssocID="{55589F17-03C1-4E00-81D7-F6CAC9AFE7B6}" presName="sibTrans" presStyleLbl="sibTrans2D1" presStyleIdx="2" presStyleCnt="9"/>
      <dgm:spPr/>
      <dgm:t>
        <a:bodyPr/>
        <a:lstStyle/>
        <a:p>
          <a:endParaRPr lang="pt-BR"/>
        </a:p>
      </dgm:t>
    </dgm:pt>
    <dgm:pt modelId="{3F0A47A1-61A2-4BBB-B4BF-F0604EE984A5}" type="pres">
      <dgm:prSet presAssocID="{55589F17-03C1-4E00-81D7-F6CAC9AFE7B6}" presName="connectorText" presStyleLbl="sibTrans2D1" presStyleIdx="2" presStyleCnt="9"/>
      <dgm:spPr/>
      <dgm:t>
        <a:bodyPr/>
        <a:lstStyle/>
        <a:p>
          <a:endParaRPr lang="pt-BR"/>
        </a:p>
      </dgm:t>
    </dgm:pt>
    <dgm:pt modelId="{C376727F-D58E-4AFC-8538-D76E5A07BE2D}" type="pres">
      <dgm:prSet presAssocID="{DAEB8E33-262C-4387-8A8A-A9A97C6E1C5B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F139EA6-CAD2-4225-86DB-FFAD98E514CA}" type="pres">
      <dgm:prSet presAssocID="{3EF5B5D7-B811-434A-A9BC-3A95439DF7F7}" presName="sibTrans" presStyleLbl="sibTrans2D1" presStyleIdx="3" presStyleCnt="9"/>
      <dgm:spPr/>
      <dgm:t>
        <a:bodyPr/>
        <a:lstStyle/>
        <a:p>
          <a:endParaRPr lang="pt-BR"/>
        </a:p>
      </dgm:t>
    </dgm:pt>
    <dgm:pt modelId="{12E4DF7F-8A32-4D2B-82E0-79B770CBE427}" type="pres">
      <dgm:prSet presAssocID="{3EF5B5D7-B811-434A-A9BC-3A95439DF7F7}" presName="connectorText" presStyleLbl="sibTrans2D1" presStyleIdx="3" presStyleCnt="9"/>
      <dgm:spPr/>
      <dgm:t>
        <a:bodyPr/>
        <a:lstStyle/>
        <a:p>
          <a:endParaRPr lang="pt-BR"/>
        </a:p>
      </dgm:t>
    </dgm:pt>
    <dgm:pt modelId="{8724960D-660E-4273-9D43-0DD037AD657E}" type="pres">
      <dgm:prSet presAssocID="{855C8111-6ECB-4EB0-995B-D0E55EA1601B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12D895B-F976-492E-BDEC-7AF13256418E}" type="pres">
      <dgm:prSet presAssocID="{03E3BEEE-B4D0-4D62-9824-FC0E91F7D554}" presName="sibTrans" presStyleLbl="sibTrans2D1" presStyleIdx="4" presStyleCnt="9"/>
      <dgm:spPr/>
      <dgm:t>
        <a:bodyPr/>
        <a:lstStyle/>
        <a:p>
          <a:endParaRPr lang="pt-BR"/>
        </a:p>
      </dgm:t>
    </dgm:pt>
    <dgm:pt modelId="{544EBD52-E775-4940-A2BD-8ED519D97CDE}" type="pres">
      <dgm:prSet presAssocID="{03E3BEEE-B4D0-4D62-9824-FC0E91F7D554}" presName="connectorText" presStyleLbl="sibTrans2D1" presStyleIdx="4" presStyleCnt="9"/>
      <dgm:spPr/>
      <dgm:t>
        <a:bodyPr/>
        <a:lstStyle/>
        <a:p>
          <a:endParaRPr lang="pt-BR"/>
        </a:p>
      </dgm:t>
    </dgm:pt>
    <dgm:pt modelId="{B71E41F0-E9C1-4818-BBD9-48A9DD44B6A5}" type="pres">
      <dgm:prSet presAssocID="{A5C8F772-EE3C-4A27-B2C3-F37A0DDA2493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75E3687-D03E-4385-BDAB-EA45610560C6}" type="pres">
      <dgm:prSet presAssocID="{D5EAEBD2-71F6-4412-88A8-5A5971FF20FD}" presName="sibTrans" presStyleLbl="sibTrans2D1" presStyleIdx="5" presStyleCnt="9"/>
      <dgm:spPr/>
      <dgm:t>
        <a:bodyPr/>
        <a:lstStyle/>
        <a:p>
          <a:endParaRPr lang="pt-BR"/>
        </a:p>
      </dgm:t>
    </dgm:pt>
    <dgm:pt modelId="{C1B3EC7B-2BC7-4463-B72E-0FFD40F2EF72}" type="pres">
      <dgm:prSet presAssocID="{D5EAEBD2-71F6-4412-88A8-5A5971FF20FD}" presName="connectorText" presStyleLbl="sibTrans2D1" presStyleIdx="5" presStyleCnt="9"/>
      <dgm:spPr/>
      <dgm:t>
        <a:bodyPr/>
        <a:lstStyle/>
        <a:p>
          <a:endParaRPr lang="pt-BR"/>
        </a:p>
      </dgm:t>
    </dgm:pt>
    <dgm:pt modelId="{A84D94EF-9056-4AC7-8909-F1AECE0491B0}" type="pres">
      <dgm:prSet presAssocID="{F580F501-33B7-4890-8D7F-96B4991C60EF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91BFA0A-C395-4395-B800-16201FDB6449}" type="pres">
      <dgm:prSet presAssocID="{365F4E6D-B182-425D-B1A4-87D534739527}" presName="sibTrans" presStyleLbl="sibTrans2D1" presStyleIdx="6" presStyleCnt="9"/>
      <dgm:spPr/>
      <dgm:t>
        <a:bodyPr/>
        <a:lstStyle/>
        <a:p>
          <a:endParaRPr lang="pt-BR"/>
        </a:p>
      </dgm:t>
    </dgm:pt>
    <dgm:pt modelId="{7B69A5FF-22EA-4975-BF82-1D9BFAC31D82}" type="pres">
      <dgm:prSet presAssocID="{365F4E6D-B182-425D-B1A4-87D534739527}" presName="connectorText" presStyleLbl="sibTrans2D1" presStyleIdx="6" presStyleCnt="9"/>
      <dgm:spPr/>
      <dgm:t>
        <a:bodyPr/>
        <a:lstStyle/>
        <a:p>
          <a:endParaRPr lang="pt-BR"/>
        </a:p>
      </dgm:t>
    </dgm:pt>
    <dgm:pt modelId="{801E1169-AF9A-4FAF-B36F-401D6A659CBD}" type="pres">
      <dgm:prSet presAssocID="{44C3A2A8-2427-496C-9B03-D2EB9009984E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69CF7C8-1583-409E-8540-7F205EF3F496}" type="pres">
      <dgm:prSet presAssocID="{2BF7B16D-0E15-4170-AEEA-AA109355AD66}" presName="sibTrans" presStyleLbl="sibTrans2D1" presStyleIdx="7" presStyleCnt="9"/>
      <dgm:spPr/>
      <dgm:t>
        <a:bodyPr/>
        <a:lstStyle/>
        <a:p>
          <a:endParaRPr lang="pt-BR"/>
        </a:p>
      </dgm:t>
    </dgm:pt>
    <dgm:pt modelId="{EE959C1F-77CC-446F-90C5-A66E2AA199A9}" type="pres">
      <dgm:prSet presAssocID="{2BF7B16D-0E15-4170-AEEA-AA109355AD66}" presName="connectorText" presStyleLbl="sibTrans2D1" presStyleIdx="7" presStyleCnt="9"/>
      <dgm:spPr/>
      <dgm:t>
        <a:bodyPr/>
        <a:lstStyle/>
        <a:p>
          <a:endParaRPr lang="pt-BR"/>
        </a:p>
      </dgm:t>
    </dgm:pt>
    <dgm:pt modelId="{ED118C88-87F4-4B34-AEE1-A3CFC36C4287}" type="pres">
      <dgm:prSet presAssocID="{069B1C65-39BB-4C43-8A08-3DE5D8CDCE97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85A9205-C26A-4F58-A88D-51756BED5E8E}" type="pres">
      <dgm:prSet presAssocID="{D397C1F3-E85F-42F6-99A6-F6DA3673FA15}" presName="sibTrans" presStyleLbl="sibTrans2D1" presStyleIdx="8" presStyleCnt="9"/>
      <dgm:spPr/>
      <dgm:t>
        <a:bodyPr/>
        <a:lstStyle/>
        <a:p>
          <a:endParaRPr lang="pt-BR"/>
        </a:p>
      </dgm:t>
    </dgm:pt>
    <dgm:pt modelId="{4A16B096-8222-4F04-B2EF-E564323446F8}" type="pres">
      <dgm:prSet presAssocID="{D397C1F3-E85F-42F6-99A6-F6DA3673FA15}" presName="connectorText" presStyleLbl="sibTrans2D1" presStyleIdx="8" presStyleCnt="9"/>
      <dgm:spPr/>
      <dgm:t>
        <a:bodyPr/>
        <a:lstStyle/>
        <a:p>
          <a:endParaRPr lang="pt-BR"/>
        </a:p>
      </dgm:t>
    </dgm:pt>
  </dgm:ptLst>
  <dgm:cxnLst>
    <dgm:cxn modelId="{F715666F-3165-4A0D-955C-2BE2284F883B}" type="presOf" srcId="{3EF5B5D7-B811-434A-A9BC-3A95439DF7F7}" destId="{3F139EA6-CAD2-4225-86DB-FFAD98E514CA}" srcOrd="0" destOrd="0" presId="urn:microsoft.com/office/officeart/2005/8/layout/cycle2"/>
    <dgm:cxn modelId="{7C74F067-CCF2-4D6D-B9DF-200825EC5C28}" type="presOf" srcId="{03E3BEEE-B4D0-4D62-9824-FC0E91F7D554}" destId="{B12D895B-F976-492E-BDEC-7AF13256418E}" srcOrd="0" destOrd="0" presId="urn:microsoft.com/office/officeart/2005/8/layout/cycle2"/>
    <dgm:cxn modelId="{B7EB78D1-E379-4F6D-BF76-71E0F986E67C}" type="presOf" srcId="{2BF7B16D-0E15-4170-AEEA-AA109355AD66}" destId="{C69CF7C8-1583-409E-8540-7F205EF3F496}" srcOrd="0" destOrd="0" presId="urn:microsoft.com/office/officeart/2005/8/layout/cycle2"/>
    <dgm:cxn modelId="{9763E391-5BEF-4C74-8B03-7129D3078CFC}" type="presOf" srcId="{C13F84D5-829B-493F-96EF-5970CFF2A0D8}" destId="{E42DB250-0DAC-4C3E-82B0-2C949DD82E33}" srcOrd="0" destOrd="0" presId="urn:microsoft.com/office/officeart/2005/8/layout/cycle2"/>
    <dgm:cxn modelId="{51CA048A-0FE6-482E-9A4B-9C5C41B9037F}" type="presOf" srcId="{55589F17-03C1-4E00-81D7-F6CAC9AFE7B6}" destId="{23B97C0C-F079-44C6-8730-723B6A9B9045}" srcOrd="0" destOrd="0" presId="urn:microsoft.com/office/officeart/2005/8/layout/cycle2"/>
    <dgm:cxn modelId="{DD2F0E11-BB1D-4E77-9143-42317C894CB7}" type="presOf" srcId="{F5C8F9ED-7D78-4F62-B044-5B2A8B879A69}" destId="{95F26143-7EDA-4163-A9B4-E673685941E1}" srcOrd="0" destOrd="0" presId="urn:microsoft.com/office/officeart/2005/8/layout/cycle2"/>
    <dgm:cxn modelId="{BFD06AE6-76E1-4308-9C2F-19EB7F1B0497}" type="presOf" srcId="{D397C1F3-E85F-42F6-99A6-F6DA3673FA15}" destId="{685A9205-C26A-4F58-A88D-51756BED5E8E}" srcOrd="0" destOrd="0" presId="urn:microsoft.com/office/officeart/2005/8/layout/cycle2"/>
    <dgm:cxn modelId="{072073B5-02A9-4388-B68D-8AF65B1DD8D5}" type="presOf" srcId="{D5EAEBD2-71F6-4412-88A8-5A5971FF20FD}" destId="{C1B3EC7B-2BC7-4463-B72E-0FFD40F2EF72}" srcOrd="1" destOrd="0" presId="urn:microsoft.com/office/officeart/2005/8/layout/cycle2"/>
    <dgm:cxn modelId="{8D843FEE-6A61-47CB-AC11-C2B60F045B92}" type="presOf" srcId="{2BF7B16D-0E15-4170-AEEA-AA109355AD66}" destId="{EE959C1F-77CC-446F-90C5-A66E2AA199A9}" srcOrd="1" destOrd="0" presId="urn:microsoft.com/office/officeart/2005/8/layout/cycle2"/>
    <dgm:cxn modelId="{32C88333-E2B2-428E-9BE1-27323937FAFB}" type="presOf" srcId="{365F4E6D-B182-425D-B1A4-87D534739527}" destId="{7B69A5FF-22EA-4975-BF82-1D9BFAC31D82}" srcOrd="1" destOrd="0" presId="urn:microsoft.com/office/officeart/2005/8/layout/cycle2"/>
    <dgm:cxn modelId="{3BB804D4-F19A-4B5D-8E6E-D21B89A7B682}" srcId="{F5C8F9ED-7D78-4F62-B044-5B2A8B879A69}" destId="{855C8111-6ECB-4EB0-995B-D0E55EA1601B}" srcOrd="4" destOrd="0" parTransId="{8FE4D070-938B-460A-84E7-FA76201FD076}" sibTransId="{03E3BEEE-B4D0-4D62-9824-FC0E91F7D554}"/>
    <dgm:cxn modelId="{88A964B8-E2EB-46BA-8FB3-86A8568DB114}" type="presOf" srcId="{79C08E9E-9014-47F5-A622-DF9826DFF74A}" destId="{DCE9319F-9573-4E82-93C8-626849F46BEF}" srcOrd="0" destOrd="0" presId="urn:microsoft.com/office/officeart/2005/8/layout/cycle2"/>
    <dgm:cxn modelId="{3DA810C9-3A5C-4497-97BF-5AE5B123E9F7}" type="presOf" srcId="{069B1C65-39BB-4C43-8A08-3DE5D8CDCE97}" destId="{ED118C88-87F4-4B34-AEE1-A3CFC36C4287}" srcOrd="0" destOrd="0" presId="urn:microsoft.com/office/officeart/2005/8/layout/cycle2"/>
    <dgm:cxn modelId="{67E1473D-5A4B-41B9-8440-17544586E27C}" type="presOf" srcId="{20AED117-CE7E-4128-9ECE-BDD95D0C8C9D}" destId="{D63EBC8E-0231-4295-BEBD-6D653220DD82}" srcOrd="0" destOrd="0" presId="urn:microsoft.com/office/officeart/2005/8/layout/cycle2"/>
    <dgm:cxn modelId="{E7A171B6-E93D-4013-9754-0FDCB6B42A17}" srcId="{F5C8F9ED-7D78-4F62-B044-5B2A8B879A69}" destId="{DAEB8E33-262C-4387-8A8A-A9A97C6E1C5B}" srcOrd="3" destOrd="0" parTransId="{92CA1476-1CD8-44F7-AE66-313580E1B082}" sibTransId="{3EF5B5D7-B811-434A-A9BC-3A95439DF7F7}"/>
    <dgm:cxn modelId="{8D7A0DEC-E994-4FFE-B87D-46DFCABB06D2}" type="presOf" srcId="{365F4E6D-B182-425D-B1A4-87D534739527}" destId="{591BFA0A-C395-4395-B800-16201FDB6449}" srcOrd="0" destOrd="0" presId="urn:microsoft.com/office/officeart/2005/8/layout/cycle2"/>
    <dgm:cxn modelId="{C48A0E09-27E3-4A6F-B743-F7A950BFCE0C}" type="presOf" srcId="{A5C8F772-EE3C-4A27-B2C3-F37A0DDA2493}" destId="{B71E41F0-E9C1-4818-BBD9-48A9DD44B6A5}" srcOrd="0" destOrd="0" presId="urn:microsoft.com/office/officeart/2005/8/layout/cycle2"/>
    <dgm:cxn modelId="{00CF7544-72B1-48A4-9B9A-94F9CB2DE4FC}" type="presOf" srcId="{D5EAEBD2-71F6-4412-88A8-5A5971FF20FD}" destId="{F75E3687-D03E-4385-BDAB-EA45610560C6}" srcOrd="0" destOrd="0" presId="urn:microsoft.com/office/officeart/2005/8/layout/cycle2"/>
    <dgm:cxn modelId="{36D033C5-198F-40AA-B2ED-0A94FCF5AD6A}" type="presOf" srcId="{79C08E9E-9014-47F5-A622-DF9826DFF74A}" destId="{FAC0B27E-ADFE-4FBB-95D3-F763D757FBBB}" srcOrd="1" destOrd="0" presId="urn:microsoft.com/office/officeart/2005/8/layout/cycle2"/>
    <dgm:cxn modelId="{D397D275-65FC-4090-ACFE-8BF04DD38042}" type="presOf" srcId="{91872BB9-C9A2-4169-BB47-502EC56B6A5F}" destId="{72F3AC74-2BAA-4561-930F-A5E34BE4A4B9}" srcOrd="1" destOrd="0" presId="urn:microsoft.com/office/officeart/2005/8/layout/cycle2"/>
    <dgm:cxn modelId="{74995617-69B8-43B2-9FCF-EBDE4BE9D620}" srcId="{F5C8F9ED-7D78-4F62-B044-5B2A8B879A69}" destId="{C13F84D5-829B-493F-96EF-5970CFF2A0D8}" srcOrd="1" destOrd="0" parTransId="{47E209D7-5027-4C96-B529-A682CA05DDF5}" sibTransId="{79C08E9E-9014-47F5-A622-DF9826DFF74A}"/>
    <dgm:cxn modelId="{9411B9D4-66CE-4C4C-8F55-82C46FCC7C57}" type="presOf" srcId="{3EF5B5D7-B811-434A-A9BC-3A95439DF7F7}" destId="{12E4DF7F-8A32-4D2B-82E0-79B770CBE427}" srcOrd="1" destOrd="0" presId="urn:microsoft.com/office/officeart/2005/8/layout/cycle2"/>
    <dgm:cxn modelId="{BC29CB1D-8A59-42E9-850C-00FD7435736E}" srcId="{F5C8F9ED-7D78-4F62-B044-5B2A8B879A69}" destId="{CFB05543-4B6C-4AD2-AE50-B036E9B934F5}" srcOrd="2" destOrd="0" parTransId="{77F0F4E1-E430-4596-AF56-6C6311457B82}" sibTransId="{55589F17-03C1-4E00-81D7-F6CAC9AFE7B6}"/>
    <dgm:cxn modelId="{3F2E1528-32CC-4E9C-8146-95916BD17898}" type="presOf" srcId="{91872BB9-C9A2-4169-BB47-502EC56B6A5F}" destId="{CF362EEA-FFCC-4173-B064-23123089625D}" srcOrd="0" destOrd="0" presId="urn:microsoft.com/office/officeart/2005/8/layout/cycle2"/>
    <dgm:cxn modelId="{4E83AE92-F32A-4B76-8B9B-C304BD307498}" type="presOf" srcId="{DAEB8E33-262C-4387-8A8A-A9A97C6E1C5B}" destId="{C376727F-D58E-4AFC-8538-D76E5A07BE2D}" srcOrd="0" destOrd="0" presId="urn:microsoft.com/office/officeart/2005/8/layout/cycle2"/>
    <dgm:cxn modelId="{DB735A66-93F9-4435-A527-043AE79515AC}" type="presOf" srcId="{855C8111-6ECB-4EB0-995B-D0E55EA1601B}" destId="{8724960D-660E-4273-9D43-0DD037AD657E}" srcOrd="0" destOrd="0" presId="urn:microsoft.com/office/officeart/2005/8/layout/cycle2"/>
    <dgm:cxn modelId="{BDAB5531-DFF7-4484-ACE0-E44E14172711}" type="presOf" srcId="{44C3A2A8-2427-496C-9B03-D2EB9009984E}" destId="{801E1169-AF9A-4FAF-B36F-401D6A659CBD}" srcOrd="0" destOrd="0" presId="urn:microsoft.com/office/officeart/2005/8/layout/cycle2"/>
    <dgm:cxn modelId="{1A92B4A9-9163-4B96-871E-0D3D4D2DC15C}" type="presOf" srcId="{03E3BEEE-B4D0-4D62-9824-FC0E91F7D554}" destId="{544EBD52-E775-4940-A2BD-8ED519D97CDE}" srcOrd="1" destOrd="0" presId="urn:microsoft.com/office/officeart/2005/8/layout/cycle2"/>
    <dgm:cxn modelId="{FF2ED0B8-A573-44E6-8BB4-8A0E683B1B90}" type="presOf" srcId="{55589F17-03C1-4E00-81D7-F6CAC9AFE7B6}" destId="{3F0A47A1-61A2-4BBB-B4BF-F0604EE984A5}" srcOrd="1" destOrd="0" presId="urn:microsoft.com/office/officeart/2005/8/layout/cycle2"/>
    <dgm:cxn modelId="{D833E335-440B-4F42-8F4F-B7990B538AE6}" type="presOf" srcId="{CFB05543-4B6C-4AD2-AE50-B036E9B934F5}" destId="{2F807EB7-6EF5-4CEA-9003-10BDE6E30976}" srcOrd="0" destOrd="0" presId="urn:microsoft.com/office/officeart/2005/8/layout/cycle2"/>
    <dgm:cxn modelId="{64E02487-0086-4BFB-852F-9C6D1B45EB2C}" type="presOf" srcId="{F580F501-33B7-4890-8D7F-96B4991C60EF}" destId="{A84D94EF-9056-4AC7-8909-F1AECE0491B0}" srcOrd="0" destOrd="0" presId="urn:microsoft.com/office/officeart/2005/8/layout/cycle2"/>
    <dgm:cxn modelId="{C1EE2EEA-C8CD-4217-B596-033BB37CC6EF}" type="presOf" srcId="{D397C1F3-E85F-42F6-99A6-F6DA3673FA15}" destId="{4A16B096-8222-4F04-B2EF-E564323446F8}" srcOrd="1" destOrd="0" presId="urn:microsoft.com/office/officeart/2005/8/layout/cycle2"/>
    <dgm:cxn modelId="{98DC799A-ECE8-491C-9691-67F792B9B793}" srcId="{F5C8F9ED-7D78-4F62-B044-5B2A8B879A69}" destId="{44C3A2A8-2427-496C-9B03-D2EB9009984E}" srcOrd="7" destOrd="0" parTransId="{514BF487-9DE1-4DE7-BBE7-2C51AE9D755D}" sibTransId="{2BF7B16D-0E15-4170-AEEA-AA109355AD66}"/>
    <dgm:cxn modelId="{69D81797-6D18-476D-BB13-93B6F4FD2B29}" srcId="{F5C8F9ED-7D78-4F62-B044-5B2A8B879A69}" destId="{20AED117-CE7E-4128-9ECE-BDD95D0C8C9D}" srcOrd="0" destOrd="0" parTransId="{64B87F3A-43A1-4EB9-8141-79A047A96AA8}" sibTransId="{91872BB9-C9A2-4169-BB47-502EC56B6A5F}"/>
    <dgm:cxn modelId="{A20BAB71-965F-45CB-8EA9-359754815408}" srcId="{F5C8F9ED-7D78-4F62-B044-5B2A8B879A69}" destId="{069B1C65-39BB-4C43-8A08-3DE5D8CDCE97}" srcOrd="8" destOrd="0" parTransId="{06DCA1FF-5C9E-4644-B469-88269CC3D10B}" sibTransId="{D397C1F3-E85F-42F6-99A6-F6DA3673FA15}"/>
    <dgm:cxn modelId="{6BA3932E-14EA-46E7-A6B8-EF1DD1AE0A03}" srcId="{F5C8F9ED-7D78-4F62-B044-5B2A8B879A69}" destId="{A5C8F772-EE3C-4A27-B2C3-F37A0DDA2493}" srcOrd="5" destOrd="0" parTransId="{3CC1C7DB-3374-435D-BBAC-82C7CBE0B744}" sibTransId="{D5EAEBD2-71F6-4412-88A8-5A5971FF20FD}"/>
    <dgm:cxn modelId="{026B9D7C-0C36-4ABC-BB0E-55DAA50353F9}" srcId="{F5C8F9ED-7D78-4F62-B044-5B2A8B879A69}" destId="{F580F501-33B7-4890-8D7F-96B4991C60EF}" srcOrd="6" destOrd="0" parTransId="{F23B8D70-0076-4F6E-B970-8296336B769E}" sibTransId="{365F4E6D-B182-425D-B1A4-87D534739527}"/>
    <dgm:cxn modelId="{CC7BD675-543A-4497-9E26-162568556AE2}" type="presParOf" srcId="{95F26143-7EDA-4163-A9B4-E673685941E1}" destId="{D63EBC8E-0231-4295-BEBD-6D653220DD82}" srcOrd="0" destOrd="0" presId="urn:microsoft.com/office/officeart/2005/8/layout/cycle2"/>
    <dgm:cxn modelId="{06BEA89F-4633-408A-AE62-F11375A59735}" type="presParOf" srcId="{95F26143-7EDA-4163-A9B4-E673685941E1}" destId="{CF362EEA-FFCC-4173-B064-23123089625D}" srcOrd="1" destOrd="0" presId="urn:microsoft.com/office/officeart/2005/8/layout/cycle2"/>
    <dgm:cxn modelId="{1C574697-BBC0-4E0C-AC53-2DDAB6DEDB29}" type="presParOf" srcId="{CF362EEA-FFCC-4173-B064-23123089625D}" destId="{72F3AC74-2BAA-4561-930F-A5E34BE4A4B9}" srcOrd="0" destOrd="0" presId="urn:microsoft.com/office/officeart/2005/8/layout/cycle2"/>
    <dgm:cxn modelId="{2EEC7383-D9CB-4774-BA86-175E6629B0B3}" type="presParOf" srcId="{95F26143-7EDA-4163-A9B4-E673685941E1}" destId="{E42DB250-0DAC-4C3E-82B0-2C949DD82E33}" srcOrd="2" destOrd="0" presId="urn:microsoft.com/office/officeart/2005/8/layout/cycle2"/>
    <dgm:cxn modelId="{773882EE-A8B8-40BF-A0A8-4441073BD03A}" type="presParOf" srcId="{95F26143-7EDA-4163-A9B4-E673685941E1}" destId="{DCE9319F-9573-4E82-93C8-626849F46BEF}" srcOrd="3" destOrd="0" presId="urn:microsoft.com/office/officeart/2005/8/layout/cycle2"/>
    <dgm:cxn modelId="{B89AA938-E1B6-405C-BD25-BB42A272F181}" type="presParOf" srcId="{DCE9319F-9573-4E82-93C8-626849F46BEF}" destId="{FAC0B27E-ADFE-4FBB-95D3-F763D757FBBB}" srcOrd="0" destOrd="0" presId="urn:microsoft.com/office/officeart/2005/8/layout/cycle2"/>
    <dgm:cxn modelId="{9B529CBC-1104-423D-BDCF-5934A3C87297}" type="presParOf" srcId="{95F26143-7EDA-4163-A9B4-E673685941E1}" destId="{2F807EB7-6EF5-4CEA-9003-10BDE6E30976}" srcOrd="4" destOrd="0" presId="urn:microsoft.com/office/officeart/2005/8/layout/cycle2"/>
    <dgm:cxn modelId="{3F7E7506-78C7-407F-A2A7-AFB733B2D956}" type="presParOf" srcId="{95F26143-7EDA-4163-A9B4-E673685941E1}" destId="{23B97C0C-F079-44C6-8730-723B6A9B9045}" srcOrd="5" destOrd="0" presId="urn:microsoft.com/office/officeart/2005/8/layout/cycle2"/>
    <dgm:cxn modelId="{A2C0B00F-BD3E-4216-85E9-69E00DBD4B2D}" type="presParOf" srcId="{23B97C0C-F079-44C6-8730-723B6A9B9045}" destId="{3F0A47A1-61A2-4BBB-B4BF-F0604EE984A5}" srcOrd="0" destOrd="0" presId="urn:microsoft.com/office/officeart/2005/8/layout/cycle2"/>
    <dgm:cxn modelId="{551509AA-C641-4ADA-A2CC-7791C3F9EA85}" type="presParOf" srcId="{95F26143-7EDA-4163-A9B4-E673685941E1}" destId="{C376727F-D58E-4AFC-8538-D76E5A07BE2D}" srcOrd="6" destOrd="0" presId="urn:microsoft.com/office/officeart/2005/8/layout/cycle2"/>
    <dgm:cxn modelId="{4339D7AD-4FCD-43E9-AF50-F1921859E053}" type="presParOf" srcId="{95F26143-7EDA-4163-A9B4-E673685941E1}" destId="{3F139EA6-CAD2-4225-86DB-FFAD98E514CA}" srcOrd="7" destOrd="0" presId="urn:microsoft.com/office/officeart/2005/8/layout/cycle2"/>
    <dgm:cxn modelId="{F6DBFC44-957E-49CB-B907-E35829F9FA2C}" type="presParOf" srcId="{3F139EA6-CAD2-4225-86DB-FFAD98E514CA}" destId="{12E4DF7F-8A32-4D2B-82E0-79B770CBE427}" srcOrd="0" destOrd="0" presId="urn:microsoft.com/office/officeart/2005/8/layout/cycle2"/>
    <dgm:cxn modelId="{6A2EE5D6-F071-464B-A28A-A5A8EDF71A09}" type="presParOf" srcId="{95F26143-7EDA-4163-A9B4-E673685941E1}" destId="{8724960D-660E-4273-9D43-0DD037AD657E}" srcOrd="8" destOrd="0" presId="urn:microsoft.com/office/officeart/2005/8/layout/cycle2"/>
    <dgm:cxn modelId="{65B8C813-F030-4CB2-B70E-DC8A99B14D18}" type="presParOf" srcId="{95F26143-7EDA-4163-A9B4-E673685941E1}" destId="{B12D895B-F976-492E-BDEC-7AF13256418E}" srcOrd="9" destOrd="0" presId="urn:microsoft.com/office/officeart/2005/8/layout/cycle2"/>
    <dgm:cxn modelId="{CAA7CAAA-3AD5-4937-ACA8-75EBBCD02B97}" type="presParOf" srcId="{B12D895B-F976-492E-BDEC-7AF13256418E}" destId="{544EBD52-E775-4940-A2BD-8ED519D97CDE}" srcOrd="0" destOrd="0" presId="urn:microsoft.com/office/officeart/2005/8/layout/cycle2"/>
    <dgm:cxn modelId="{501BBCB8-655C-40EC-9F9D-0DCF3BFAE4E4}" type="presParOf" srcId="{95F26143-7EDA-4163-A9B4-E673685941E1}" destId="{B71E41F0-E9C1-4818-BBD9-48A9DD44B6A5}" srcOrd="10" destOrd="0" presId="urn:microsoft.com/office/officeart/2005/8/layout/cycle2"/>
    <dgm:cxn modelId="{154094DE-0135-47D7-AE36-D10DFDFF65B5}" type="presParOf" srcId="{95F26143-7EDA-4163-A9B4-E673685941E1}" destId="{F75E3687-D03E-4385-BDAB-EA45610560C6}" srcOrd="11" destOrd="0" presId="urn:microsoft.com/office/officeart/2005/8/layout/cycle2"/>
    <dgm:cxn modelId="{72538B3F-8701-4286-AA35-320505958888}" type="presParOf" srcId="{F75E3687-D03E-4385-BDAB-EA45610560C6}" destId="{C1B3EC7B-2BC7-4463-B72E-0FFD40F2EF72}" srcOrd="0" destOrd="0" presId="urn:microsoft.com/office/officeart/2005/8/layout/cycle2"/>
    <dgm:cxn modelId="{C088330F-9946-40AC-9DBE-96AEB796B696}" type="presParOf" srcId="{95F26143-7EDA-4163-A9B4-E673685941E1}" destId="{A84D94EF-9056-4AC7-8909-F1AECE0491B0}" srcOrd="12" destOrd="0" presId="urn:microsoft.com/office/officeart/2005/8/layout/cycle2"/>
    <dgm:cxn modelId="{8CB63D33-268F-496B-8679-F7AF33B2F4BD}" type="presParOf" srcId="{95F26143-7EDA-4163-A9B4-E673685941E1}" destId="{591BFA0A-C395-4395-B800-16201FDB6449}" srcOrd="13" destOrd="0" presId="urn:microsoft.com/office/officeart/2005/8/layout/cycle2"/>
    <dgm:cxn modelId="{908437DB-021A-44C6-99B2-509F3800051C}" type="presParOf" srcId="{591BFA0A-C395-4395-B800-16201FDB6449}" destId="{7B69A5FF-22EA-4975-BF82-1D9BFAC31D82}" srcOrd="0" destOrd="0" presId="urn:microsoft.com/office/officeart/2005/8/layout/cycle2"/>
    <dgm:cxn modelId="{DB715659-7EEC-4E8C-BDDD-04B33F45C633}" type="presParOf" srcId="{95F26143-7EDA-4163-A9B4-E673685941E1}" destId="{801E1169-AF9A-4FAF-B36F-401D6A659CBD}" srcOrd="14" destOrd="0" presId="urn:microsoft.com/office/officeart/2005/8/layout/cycle2"/>
    <dgm:cxn modelId="{2774EC24-AAC3-4EAC-995C-5960FC72142D}" type="presParOf" srcId="{95F26143-7EDA-4163-A9B4-E673685941E1}" destId="{C69CF7C8-1583-409E-8540-7F205EF3F496}" srcOrd="15" destOrd="0" presId="urn:microsoft.com/office/officeart/2005/8/layout/cycle2"/>
    <dgm:cxn modelId="{0469B17E-0E1C-4023-9C6E-E993ED4C10EA}" type="presParOf" srcId="{C69CF7C8-1583-409E-8540-7F205EF3F496}" destId="{EE959C1F-77CC-446F-90C5-A66E2AA199A9}" srcOrd="0" destOrd="0" presId="urn:microsoft.com/office/officeart/2005/8/layout/cycle2"/>
    <dgm:cxn modelId="{5038CE17-5EC8-413C-B159-F9F4D2EEBED0}" type="presParOf" srcId="{95F26143-7EDA-4163-A9B4-E673685941E1}" destId="{ED118C88-87F4-4B34-AEE1-A3CFC36C4287}" srcOrd="16" destOrd="0" presId="urn:microsoft.com/office/officeart/2005/8/layout/cycle2"/>
    <dgm:cxn modelId="{B9085D7B-445F-479E-B79B-6D0BC934A85B}" type="presParOf" srcId="{95F26143-7EDA-4163-A9B4-E673685941E1}" destId="{685A9205-C26A-4F58-A88D-51756BED5E8E}" srcOrd="17" destOrd="0" presId="urn:microsoft.com/office/officeart/2005/8/layout/cycle2"/>
    <dgm:cxn modelId="{4DA2F5A1-4C11-49F8-81AE-163A8C89FA52}" type="presParOf" srcId="{685A9205-C26A-4F58-A88D-51756BED5E8E}" destId="{4A16B096-8222-4F04-B2EF-E564323446F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5C8F9ED-7D78-4F62-B044-5B2A8B879A69}" type="doc">
      <dgm:prSet loTypeId="urn:microsoft.com/office/officeart/2005/8/layout/cycle2" loCatId="cycl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0AED117-CE7E-4128-9ECE-BDD95D0C8C9D}">
      <dgm:prSet phldrT="[Texto]"/>
      <dgm:spPr/>
      <dgm:t>
        <a:bodyPr/>
        <a:lstStyle/>
        <a:p>
          <a:r>
            <a:rPr lang="pt-BR" dirty="0"/>
            <a:t>1</a:t>
          </a:r>
        </a:p>
      </dgm:t>
    </dgm:pt>
    <dgm:pt modelId="{64B87F3A-43A1-4EB9-8141-79A047A96AA8}" type="parTrans" cxnId="{69D81797-6D18-476D-BB13-93B6F4FD2B29}">
      <dgm:prSet/>
      <dgm:spPr/>
      <dgm:t>
        <a:bodyPr/>
        <a:lstStyle/>
        <a:p>
          <a:endParaRPr lang="pt-BR"/>
        </a:p>
      </dgm:t>
    </dgm:pt>
    <dgm:pt modelId="{91872BB9-C9A2-4169-BB47-502EC56B6A5F}" type="sibTrans" cxnId="{69D81797-6D18-476D-BB13-93B6F4FD2B29}">
      <dgm:prSet/>
      <dgm:spPr/>
      <dgm:t>
        <a:bodyPr/>
        <a:lstStyle/>
        <a:p>
          <a:endParaRPr lang="pt-BR"/>
        </a:p>
      </dgm:t>
    </dgm:pt>
    <dgm:pt modelId="{C13F84D5-829B-493F-96EF-5970CFF2A0D8}">
      <dgm:prSet phldrT="[Texto]"/>
      <dgm:spPr/>
      <dgm:t>
        <a:bodyPr/>
        <a:lstStyle/>
        <a:p>
          <a:r>
            <a:rPr lang="pt-BR" dirty="0"/>
            <a:t>3</a:t>
          </a:r>
        </a:p>
      </dgm:t>
    </dgm:pt>
    <dgm:pt modelId="{47E209D7-5027-4C96-B529-A682CA05DDF5}" type="parTrans" cxnId="{74995617-69B8-43B2-9FCF-EBDE4BE9D620}">
      <dgm:prSet/>
      <dgm:spPr/>
      <dgm:t>
        <a:bodyPr/>
        <a:lstStyle/>
        <a:p>
          <a:endParaRPr lang="pt-BR"/>
        </a:p>
      </dgm:t>
    </dgm:pt>
    <dgm:pt modelId="{79C08E9E-9014-47F5-A622-DF9826DFF74A}" type="sibTrans" cxnId="{74995617-69B8-43B2-9FCF-EBDE4BE9D620}">
      <dgm:prSet/>
      <dgm:spPr/>
      <dgm:t>
        <a:bodyPr/>
        <a:lstStyle/>
        <a:p>
          <a:endParaRPr lang="pt-BR"/>
        </a:p>
      </dgm:t>
    </dgm:pt>
    <dgm:pt modelId="{CFB05543-4B6C-4AD2-AE50-B036E9B934F5}">
      <dgm:prSet phldrT="[Texto]"/>
      <dgm:spPr/>
      <dgm:t>
        <a:bodyPr/>
        <a:lstStyle/>
        <a:p>
          <a:r>
            <a:rPr lang="pt-BR" dirty="0"/>
            <a:t>4</a:t>
          </a:r>
        </a:p>
      </dgm:t>
    </dgm:pt>
    <dgm:pt modelId="{77F0F4E1-E430-4596-AF56-6C6311457B82}" type="parTrans" cxnId="{BC29CB1D-8A59-42E9-850C-00FD7435736E}">
      <dgm:prSet/>
      <dgm:spPr/>
      <dgm:t>
        <a:bodyPr/>
        <a:lstStyle/>
        <a:p>
          <a:endParaRPr lang="pt-BR"/>
        </a:p>
      </dgm:t>
    </dgm:pt>
    <dgm:pt modelId="{55589F17-03C1-4E00-81D7-F6CAC9AFE7B6}" type="sibTrans" cxnId="{BC29CB1D-8A59-42E9-850C-00FD7435736E}">
      <dgm:prSet/>
      <dgm:spPr/>
      <dgm:t>
        <a:bodyPr/>
        <a:lstStyle/>
        <a:p>
          <a:endParaRPr lang="pt-BR"/>
        </a:p>
      </dgm:t>
    </dgm:pt>
    <dgm:pt modelId="{DAEB8E33-262C-4387-8A8A-A9A97C6E1C5B}">
      <dgm:prSet phldrT="[Texto]"/>
      <dgm:spPr/>
      <dgm:t>
        <a:bodyPr/>
        <a:lstStyle/>
        <a:p>
          <a:r>
            <a:rPr lang="pt-BR" dirty="0"/>
            <a:t>5</a:t>
          </a:r>
        </a:p>
      </dgm:t>
    </dgm:pt>
    <dgm:pt modelId="{92CA1476-1CD8-44F7-AE66-313580E1B082}" type="parTrans" cxnId="{E7A171B6-E93D-4013-9754-0FDCB6B42A17}">
      <dgm:prSet/>
      <dgm:spPr/>
      <dgm:t>
        <a:bodyPr/>
        <a:lstStyle/>
        <a:p>
          <a:endParaRPr lang="pt-BR"/>
        </a:p>
      </dgm:t>
    </dgm:pt>
    <dgm:pt modelId="{3EF5B5D7-B811-434A-A9BC-3A95439DF7F7}" type="sibTrans" cxnId="{E7A171B6-E93D-4013-9754-0FDCB6B42A17}">
      <dgm:prSet/>
      <dgm:spPr/>
      <dgm:t>
        <a:bodyPr/>
        <a:lstStyle/>
        <a:p>
          <a:endParaRPr lang="pt-BR"/>
        </a:p>
      </dgm:t>
    </dgm:pt>
    <dgm:pt modelId="{A5C8F772-EE3C-4A27-B2C3-F37A0DDA2493}">
      <dgm:prSet phldrT="[Texto]"/>
      <dgm:spPr/>
      <dgm:t>
        <a:bodyPr/>
        <a:lstStyle/>
        <a:p>
          <a:r>
            <a:rPr lang="pt-BR" dirty="0"/>
            <a:t>8</a:t>
          </a:r>
        </a:p>
      </dgm:t>
    </dgm:pt>
    <dgm:pt modelId="{3CC1C7DB-3374-435D-BBAC-82C7CBE0B744}" type="parTrans" cxnId="{6BA3932E-14EA-46E7-A6B8-EF1DD1AE0A03}">
      <dgm:prSet/>
      <dgm:spPr/>
      <dgm:t>
        <a:bodyPr/>
        <a:lstStyle/>
        <a:p>
          <a:endParaRPr lang="pt-BR"/>
        </a:p>
      </dgm:t>
    </dgm:pt>
    <dgm:pt modelId="{D5EAEBD2-71F6-4412-88A8-5A5971FF20FD}" type="sibTrans" cxnId="{6BA3932E-14EA-46E7-A6B8-EF1DD1AE0A03}">
      <dgm:prSet/>
      <dgm:spPr/>
      <dgm:t>
        <a:bodyPr/>
        <a:lstStyle/>
        <a:p>
          <a:endParaRPr lang="pt-BR"/>
        </a:p>
      </dgm:t>
    </dgm:pt>
    <dgm:pt modelId="{44C3A2A8-2427-496C-9B03-D2EB9009984E}">
      <dgm:prSet phldrT="[Texto]"/>
      <dgm:spPr/>
      <dgm:t>
        <a:bodyPr/>
        <a:lstStyle/>
        <a:p>
          <a:r>
            <a:rPr lang="pt-BR" dirty="0"/>
            <a:t>12</a:t>
          </a:r>
        </a:p>
      </dgm:t>
    </dgm:pt>
    <dgm:pt modelId="{514BF487-9DE1-4DE7-BBE7-2C51AE9D755D}" type="parTrans" cxnId="{98DC799A-ECE8-491C-9691-67F792B9B793}">
      <dgm:prSet/>
      <dgm:spPr/>
      <dgm:t>
        <a:bodyPr/>
        <a:lstStyle/>
        <a:p>
          <a:endParaRPr lang="pt-BR"/>
        </a:p>
      </dgm:t>
    </dgm:pt>
    <dgm:pt modelId="{2BF7B16D-0E15-4170-AEEA-AA109355AD66}" type="sibTrans" cxnId="{98DC799A-ECE8-491C-9691-67F792B9B793}">
      <dgm:prSet/>
      <dgm:spPr/>
      <dgm:t>
        <a:bodyPr/>
        <a:lstStyle/>
        <a:p>
          <a:endParaRPr lang="pt-BR"/>
        </a:p>
      </dgm:t>
    </dgm:pt>
    <dgm:pt modelId="{F580F501-33B7-4890-8D7F-96B4991C60EF}">
      <dgm:prSet phldrT="[Texto]"/>
      <dgm:spPr/>
      <dgm:t>
        <a:bodyPr/>
        <a:lstStyle/>
        <a:p>
          <a:r>
            <a:rPr lang="pt-BR" dirty="0"/>
            <a:t>10</a:t>
          </a:r>
        </a:p>
      </dgm:t>
    </dgm:pt>
    <dgm:pt modelId="{F23B8D70-0076-4F6E-B970-8296336B769E}" type="parTrans" cxnId="{026B9D7C-0C36-4ABC-BB0E-55DAA50353F9}">
      <dgm:prSet/>
      <dgm:spPr/>
      <dgm:t>
        <a:bodyPr/>
        <a:lstStyle/>
        <a:p>
          <a:endParaRPr lang="pt-BR"/>
        </a:p>
      </dgm:t>
    </dgm:pt>
    <dgm:pt modelId="{365F4E6D-B182-425D-B1A4-87D534739527}" type="sibTrans" cxnId="{026B9D7C-0C36-4ABC-BB0E-55DAA50353F9}">
      <dgm:prSet/>
      <dgm:spPr/>
      <dgm:t>
        <a:bodyPr/>
        <a:lstStyle/>
        <a:p>
          <a:endParaRPr lang="pt-BR"/>
        </a:p>
      </dgm:t>
    </dgm:pt>
    <dgm:pt modelId="{069B1C65-39BB-4C43-8A08-3DE5D8CDCE97}">
      <dgm:prSet phldrT="[Texto]"/>
      <dgm:spPr/>
      <dgm:t>
        <a:bodyPr/>
        <a:lstStyle/>
        <a:p>
          <a:r>
            <a:rPr lang="pt-BR" dirty="0"/>
            <a:t>15</a:t>
          </a:r>
        </a:p>
      </dgm:t>
    </dgm:pt>
    <dgm:pt modelId="{06DCA1FF-5C9E-4644-B469-88269CC3D10B}" type="parTrans" cxnId="{A20BAB71-965F-45CB-8EA9-359754815408}">
      <dgm:prSet/>
      <dgm:spPr/>
      <dgm:t>
        <a:bodyPr/>
        <a:lstStyle/>
        <a:p>
          <a:endParaRPr lang="pt-BR"/>
        </a:p>
      </dgm:t>
    </dgm:pt>
    <dgm:pt modelId="{D397C1F3-E85F-42F6-99A6-F6DA3673FA15}" type="sibTrans" cxnId="{A20BAB71-965F-45CB-8EA9-359754815408}">
      <dgm:prSet/>
      <dgm:spPr/>
      <dgm:t>
        <a:bodyPr/>
        <a:lstStyle/>
        <a:p>
          <a:endParaRPr lang="pt-BR"/>
        </a:p>
      </dgm:t>
    </dgm:pt>
    <dgm:pt modelId="{95F26143-7EDA-4163-A9B4-E673685941E1}" type="pres">
      <dgm:prSet presAssocID="{F5C8F9ED-7D78-4F62-B044-5B2A8B879A69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D63EBC8E-0231-4295-BEBD-6D653220DD82}" type="pres">
      <dgm:prSet presAssocID="{20AED117-CE7E-4128-9ECE-BDD95D0C8C9D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F362EEA-FFCC-4173-B064-23123089625D}" type="pres">
      <dgm:prSet presAssocID="{91872BB9-C9A2-4169-BB47-502EC56B6A5F}" presName="sibTrans" presStyleLbl="sibTrans2D1" presStyleIdx="0" presStyleCnt="8"/>
      <dgm:spPr/>
      <dgm:t>
        <a:bodyPr/>
        <a:lstStyle/>
        <a:p>
          <a:endParaRPr lang="pt-BR"/>
        </a:p>
      </dgm:t>
    </dgm:pt>
    <dgm:pt modelId="{72F3AC74-2BAA-4561-930F-A5E34BE4A4B9}" type="pres">
      <dgm:prSet presAssocID="{91872BB9-C9A2-4169-BB47-502EC56B6A5F}" presName="connectorText" presStyleLbl="sibTrans2D1" presStyleIdx="0" presStyleCnt="8"/>
      <dgm:spPr/>
      <dgm:t>
        <a:bodyPr/>
        <a:lstStyle/>
        <a:p>
          <a:endParaRPr lang="pt-BR"/>
        </a:p>
      </dgm:t>
    </dgm:pt>
    <dgm:pt modelId="{E42DB250-0DAC-4C3E-82B0-2C949DD82E33}" type="pres">
      <dgm:prSet presAssocID="{C13F84D5-829B-493F-96EF-5970CFF2A0D8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CE9319F-9573-4E82-93C8-626849F46BEF}" type="pres">
      <dgm:prSet presAssocID="{79C08E9E-9014-47F5-A622-DF9826DFF74A}" presName="sibTrans" presStyleLbl="sibTrans2D1" presStyleIdx="1" presStyleCnt="8"/>
      <dgm:spPr/>
      <dgm:t>
        <a:bodyPr/>
        <a:lstStyle/>
        <a:p>
          <a:endParaRPr lang="pt-BR"/>
        </a:p>
      </dgm:t>
    </dgm:pt>
    <dgm:pt modelId="{FAC0B27E-ADFE-4FBB-95D3-F763D757FBBB}" type="pres">
      <dgm:prSet presAssocID="{79C08E9E-9014-47F5-A622-DF9826DFF74A}" presName="connectorText" presStyleLbl="sibTrans2D1" presStyleIdx="1" presStyleCnt="8"/>
      <dgm:spPr/>
      <dgm:t>
        <a:bodyPr/>
        <a:lstStyle/>
        <a:p>
          <a:endParaRPr lang="pt-BR"/>
        </a:p>
      </dgm:t>
    </dgm:pt>
    <dgm:pt modelId="{2F807EB7-6EF5-4CEA-9003-10BDE6E30976}" type="pres">
      <dgm:prSet presAssocID="{CFB05543-4B6C-4AD2-AE50-B036E9B934F5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3B97C0C-F079-44C6-8730-723B6A9B9045}" type="pres">
      <dgm:prSet presAssocID="{55589F17-03C1-4E00-81D7-F6CAC9AFE7B6}" presName="sibTrans" presStyleLbl="sibTrans2D1" presStyleIdx="2" presStyleCnt="8"/>
      <dgm:spPr/>
      <dgm:t>
        <a:bodyPr/>
        <a:lstStyle/>
        <a:p>
          <a:endParaRPr lang="pt-BR"/>
        </a:p>
      </dgm:t>
    </dgm:pt>
    <dgm:pt modelId="{3F0A47A1-61A2-4BBB-B4BF-F0604EE984A5}" type="pres">
      <dgm:prSet presAssocID="{55589F17-03C1-4E00-81D7-F6CAC9AFE7B6}" presName="connectorText" presStyleLbl="sibTrans2D1" presStyleIdx="2" presStyleCnt="8"/>
      <dgm:spPr/>
      <dgm:t>
        <a:bodyPr/>
        <a:lstStyle/>
        <a:p>
          <a:endParaRPr lang="pt-BR"/>
        </a:p>
      </dgm:t>
    </dgm:pt>
    <dgm:pt modelId="{C376727F-D58E-4AFC-8538-D76E5A07BE2D}" type="pres">
      <dgm:prSet presAssocID="{DAEB8E33-262C-4387-8A8A-A9A97C6E1C5B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F139EA6-CAD2-4225-86DB-FFAD98E514CA}" type="pres">
      <dgm:prSet presAssocID="{3EF5B5D7-B811-434A-A9BC-3A95439DF7F7}" presName="sibTrans" presStyleLbl="sibTrans2D1" presStyleIdx="3" presStyleCnt="8"/>
      <dgm:spPr/>
      <dgm:t>
        <a:bodyPr/>
        <a:lstStyle/>
        <a:p>
          <a:endParaRPr lang="pt-BR"/>
        </a:p>
      </dgm:t>
    </dgm:pt>
    <dgm:pt modelId="{12E4DF7F-8A32-4D2B-82E0-79B770CBE427}" type="pres">
      <dgm:prSet presAssocID="{3EF5B5D7-B811-434A-A9BC-3A95439DF7F7}" presName="connectorText" presStyleLbl="sibTrans2D1" presStyleIdx="3" presStyleCnt="8"/>
      <dgm:spPr/>
      <dgm:t>
        <a:bodyPr/>
        <a:lstStyle/>
        <a:p>
          <a:endParaRPr lang="pt-BR"/>
        </a:p>
      </dgm:t>
    </dgm:pt>
    <dgm:pt modelId="{B71E41F0-E9C1-4818-BBD9-48A9DD44B6A5}" type="pres">
      <dgm:prSet presAssocID="{A5C8F772-EE3C-4A27-B2C3-F37A0DDA2493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75E3687-D03E-4385-BDAB-EA45610560C6}" type="pres">
      <dgm:prSet presAssocID="{D5EAEBD2-71F6-4412-88A8-5A5971FF20FD}" presName="sibTrans" presStyleLbl="sibTrans2D1" presStyleIdx="4" presStyleCnt="8"/>
      <dgm:spPr/>
      <dgm:t>
        <a:bodyPr/>
        <a:lstStyle/>
        <a:p>
          <a:endParaRPr lang="pt-BR"/>
        </a:p>
      </dgm:t>
    </dgm:pt>
    <dgm:pt modelId="{C1B3EC7B-2BC7-4463-B72E-0FFD40F2EF72}" type="pres">
      <dgm:prSet presAssocID="{D5EAEBD2-71F6-4412-88A8-5A5971FF20FD}" presName="connectorText" presStyleLbl="sibTrans2D1" presStyleIdx="4" presStyleCnt="8"/>
      <dgm:spPr/>
      <dgm:t>
        <a:bodyPr/>
        <a:lstStyle/>
        <a:p>
          <a:endParaRPr lang="pt-BR"/>
        </a:p>
      </dgm:t>
    </dgm:pt>
    <dgm:pt modelId="{A84D94EF-9056-4AC7-8909-F1AECE0491B0}" type="pres">
      <dgm:prSet presAssocID="{F580F501-33B7-4890-8D7F-96B4991C60EF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91BFA0A-C395-4395-B800-16201FDB6449}" type="pres">
      <dgm:prSet presAssocID="{365F4E6D-B182-425D-B1A4-87D534739527}" presName="sibTrans" presStyleLbl="sibTrans2D1" presStyleIdx="5" presStyleCnt="8"/>
      <dgm:spPr/>
      <dgm:t>
        <a:bodyPr/>
        <a:lstStyle/>
        <a:p>
          <a:endParaRPr lang="pt-BR"/>
        </a:p>
      </dgm:t>
    </dgm:pt>
    <dgm:pt modelId="{7B69A5FF-22EA-4975-BF82-1D9BFAC31D82}" type="pres">
      <dgm:prSet presAssocID="{365F4E6D-B182-425D-B1A4-87D534739527}" presName="connectorText" presStyleLbl="sibTrans2D1" presStyleIdx="5" presStyleCnt="8"/>
      <dgm:spPr/>
      <dgm:t>
        <a:bodyPr/>
        <a:lstStyle/>
        <a:p>
          <a:endParaRPr lang="pt-BR"/>
        </a:p>
      </dgm:t>
    </dgm:pt>
    <dgm:pt modelId="{801E1169-AF9A-4FAF-B36F-401D6A659CBD}" type="pres">
      <dgm:prSet presAssocID="{44C3A2A8-2427-496C-9B03-D2EB9009984E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69CF7C8-1583-409E-8540-7F205EF3F496}" type="pres">
      <dgm:prSet presAssocID="{2BF7B16D-0E15-4170-AEEA-AA109355AD66}" presName="sibTrans" presStyleLbl="sibTrans2D1" presStyleIdx="6" presStyleCnt="8"/>
      <dgm:spPr/>
      <dgm:t>
        <a:bodyPr/>
        <a:lstStyle/>
        <a:p>
          <a:endParaRPr lang="pt-BR"/>
        </a:p>
      </dgm:t>
    </dgm:pt>
    <dgm:pt modelId="{EE959C1F-77CC-446F-90C5-A66E2AA199A9}" type="pres">
      <dgm:prSet presAssocID="{2BF7B16D-0E15-4170-AEEA-AA109355AD66}" presName="connectorText" presStyleLbl="sibTrans2D1" presStyleIdx="6" presStyleCnt="8"/>
      <dgm:spPr/>
      <dgm:t>
        <a:bodyPr/>
        <a:lstStyle/>
        <a:p>
          <a:endParaRPr lang="pt-BR"/>
        </a:p>
      </dgm:t>
    </dgm:pt>
    <dgm:pt modelId="{ED118C88-87F4-4B34-AEE1-A3CFC36C4287}" type="pres">
      <dgm:prSet presAssocID="{069B1C65-39BB-4C43-8A08-3DE5D8CDCE97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85A9205-C26A-4F58-A88D-51756BED5E8E}" type="pres">
      <dgm:prSet presAssocID="{D397C1F3-E85F-42F6-99A6-F6DA3673FA15}" presName="sibTrans" presStyleLbl="sibTrans2D1" presStyleIdx="7" presStyleCnt="8"/>
      <dgm:spPr/>
      <dgm:t>
        <a:bodyPr/>
        <a:lstStyle/>
        <a:p>
          <a:endParaRPr lang="pt-BR"/>
        </a:p>
      </dgm:t>
    </dgm:pt>
    <dgm:pt modelId="{4A16B096-8222-4F04-B2EF-E564323446F8}" type="pres">
      <dgm:prSet presAssocID="{D397C1F3-E85F-42F6-99A6-F6DA3673FA15}" presName="connectorText" presStyleLbl="sibTrans2D1" presStyleIdx="7" presStyleCnt="8"/>
      <dgm:spPr/>
      <dgm:t>
        <a:bodyPr/>
        <a:lstStyle/>
        <a:p>
          <a:endParaRPr lang="pt-BR"/>
        </a:p>
      </dgm:t>
    </dgm:pt>
  </dgm:ptLst>
  <dgm:cxnLst>
    <dgm:cxn modelId="{7ED18152-E6F8-4110-859C-DDB0D7F1F537}" type="presOf" srcId="{44C3A2A8-2427-496C-9B03-D2EB9009984E}" destId="{801E1169-AF9A-4FAF-B36F-401D6A659CBD}" srcOrd="0" destOrd="0" presId="urn:microsoft.com/office/officeart/2005/8/layout/cycle2"/>
    <dgm:cxn modelId="{464AD3D5-581F-4D08-B29A-A765EB1BD9FE}" type="presOf" srcId="{3EF5B5D7-B811-434A-A9BC-3A95439DF7F7}" destId="{12E4DF7F-8A32-4D2B-82E0-79B770CBE427}" srcOrd="1" destOrd="0" presId="urn:microsoft.com/office/officeart/2005/8/layout/cycle2"/>
    <dgm:cxn modelId="{53102A56-307D-41A6-88CA-1193390DFBE1}" type="presOf" srcId="{F5C8F9ED-7D78-4F62-B044-5B2A8B879A69}" destId="{95F26143-7EDA-4163-A9B4-E673685941E1}" srcOrd="0" destOrd="0" presId="urn:microsoft.com/office/officeart/2005/8/layout/cycle2"/>
    <dgm:cxn modelId="{27C8B12D-2F85-4C70-957A-459A925CE862}" type="presOf" srcId="{3EF5B5D7-B811-434A-A9BC-3A95439DF7F7}" destId="{3F139EA6-CAD2-4225-86DB-FFAD98E514CA}" srcOrd="0" destOrd="0" presId="urn:microsoft.com/office/officeart/2005/8/layout/cycle2"/>
    <dgm:cxn modelId="{116EE4B6-0B89-4557-AF0A-851DC12CCE5C}" type="presOf" srcId="{91872BB9-C9A2-4169-BB47-502EC56B6A5F}" destId="{CF362EEA-FFCC-4173-B064-23123089625D}" srcOrd="0" destOrd="0" presId="urn:microsoft.com/office/officeart/2005/8/layout/cycle2"/>
    <dgm:cxn modelId="{E7608B12-BCD5-4AB9-B0AB-9DB4DD0789A3}" type="presOf" srcId="{365F4E6D-B182-425D-B1A4-87D534739527}" destId="{591BFA0A-C395-4395-B800-16201FDB6449}" srcOrd="0" destOrd="0" presId="urn:microsoft.com/office/officeart/2005/8/layout/cycle2"/>
    <dgm:cxn modelId="{7C9FDC4A-0BB8-4F20-B653-4D838DE42DBD}" type="presOf" srcId="{79C08E9E-9014-47F5-A622-DF9826DFF74A}" destId="{FAC0B27E-ADFE-4FBB-95D3-F763D757FBBB}" srcOrd="1" destOrd="0" presId="urn:microsoft.com/office/officeart/2005/8/layout/cycle2"/>
    <dgm:cxn modelId="{E19EB28F-A138-47E9-A65D-547476B9021F}" type="presOf" srcId="{D5EAEBD2-71F6-4412-88A8-5A5971FF20FD}" destId="{C1B3EC7B-2BC7-4463-B72E-0FFD40F2EF72}" srcOrd="1" destOrd="0" presId="urn:microsoft.com/office/officeart/2005/8/layout/cycle2"/>
    <dgm:cxn modelId="{DCDE8420-493C-4473-B63A-841A3F85253D}" type="presOf" srcId="{D5EAEBD2-71F6-4412-88A8-5A5971FF20FD}" destId="{F75E3687-D03E-4385-BDAB-EA45610560C6}" srcOrd="0" destOrd="0" presId="urn:microsoft.com/office/officeart/2005/8/layout/cycle2"/>
    <dgm:cxn modelId="{3C2DA8C9-9B69-4715-BC4A-8E47FEE9AC95}" type="presOf" srcId="{069B1C65-39BB-4C43-8A08-3DE5D8CDCE97}" destId="{ED118C88-87F4-4B34-AEE1-A3CFC36C4287}" srcOrd="0" destOrd="0" presId="urn:microsoft.com/office/officeart/2005/8/layout/cycle2"/>
    <dgm:cxn modelId="{E7A171B6-E93D-4013-9754-0FDCB6B42A17}" srcId="{F5C8F9ED-7D78-4F62-B044-5B2A8B879A69}" destId="{DAEB8E33-262C-4387-8A8A-A9A97C6E1C5B}" srcOrd="3" destOrd="0" parTransId="{92CA1476-1CD8-44F7-AE66-313580E1B082}" sibTransId="{3EF5B5D7-B811-434A-A9BC-3A95439DF7F7}"/>
    <dgm:cxn modelId="{9FA9320F-911D-4884-B5BD-35B1ECDB6EB5}" type="presOf" srcId="{2BF7B16D-0E15-4170-AEEA-AA109355AD66}" destId="{C69CF7C8-1583-409E-8540-7F205EF3F496}" srcOrd="0" destOrd="0" presId="urn:microsoft.com/office/officeart/2005/8/layout/cycle2"/>
    <dgm:cxn modelId="{1664F2C4-5DEB-4C4B-B258-CFACFC1BC788}" type="presOf" srcId="{C13F84D5-829B-493F-96EF-5970CFF2A0D8}" destId="{E42DB250-0DAC-4C3E-82B0-2C949DD82E33}" srcOrd="0" destOrd="0" presId="urn:microsoft.com/office/officeart/2005/8/layout/cycle2"/>
    <dgm:cxn modelId="{BBFBFE17-D2E0-4053-9CB9-E7087492CE7D}" type="presOf" srcId="{D397C1F3-E85F-42F6-99A6-F6DA3673FA15}" destId="{4A16B096-8222-4F04-B2EF-E564323446F8}" srcOrd="1" destOrd="0" presId="urn:microsoft.com/office/officeart/2005/8/layout/cycle2"/>
    <dgm:cxn modelId="{1073F2DA-C6BE-48CF-97B1-67C4C5845E89}" type="presOf" srcId="{F580F501-33B7-4890-8D7F-96B4991C60EF}" destId="{A84D94EF-9056-4AC7-8909-F1AECE0491B0}" srcOrd="0" destOrd="0" presId="urn:microsoft.com/office/officeart/2005/8/layout/cycle2"/>
    <dgm:cxn modelId="{BC06AFC4-5A19-46E6-9169-18FFC73181E6}" type="presOf" srcId="{55589F17-03C1-4E00-81D7-F6CAC9AFE7B6}" destId="{23B97C0C-F079-44C6-8730-723B6A9B9045}" srcOrd="0" destOrd="0" presId="urn:microsoft.com/office/officeart/2005/8/layout/cycle2"/>
    <dgm:cxn modelId="{7DC74209-BC2B-4463-8CA6-2018A0120168}" type="presOf" srcId="{CFB05543-4B6C-4AD2-AE50-B036E9B934F5}" destId="{2F807EB7-6EF5-4CEA-9003-10BDE6E30976}" srcOrd="0" destOrd="0" presId="urn:microsoft.com/office/officeart/2005/8/layout/cycle2"/>
    <dgm:cxn modelId="{74995617-69B8-43B2-9FCF-EBDE4BE9D620}" srcId="{F5C8F9ED-7D78-4F62-B044-5B2A8B879A69}" destId="{C13F84D5-829B-493F-96EF-5970CFF2A0D8}" srcOrd="1" destOrd="0" parTransId="{47E209D7-5027-4C96-B529-A682CA05DDF5}" sibTransId="{79C08E9E-9014-47F5-A622-DF9826DFF74A}"/>
    <dgm:cxn modelId="{8BBDB215-2D13-4534-98DE-D078C6F0DEDA}" type="presOf" srcId="{2BF7B16D-0E15-4170-AEEA-AA109355AD66}" destId="{EE959C1F-77CC-446F-90C5-A66E2AA199A9}" srcOrd="1" destOrd="0" presId="urn:microsoft.com/office/officeart/2005/8/layout/cycle2"/>
    <dgm:cxn modelId="{BC29CB1D-8A59-42E9-850C-00FD7435736E}" srcId="{F5C8F9ED-7D78-4F62-B044-5B2A8B879A69}" destId="{CFB05543-4B6C-4AD2-AE50-B036E9B934F5}" srcOrd="2" destOrd="0" parTransId="{77F0F4E1-E430-4596-AF56-6C6311457B82}" sibTransId="{55589F17-03C1-4E00-81D7-F6CAC9AFE7B6}"/>
    <dgm:cxn modelId="{F0DBA402-4899-441C-B8D6-4D8F1ECDA384}" type="presOf" srcId="{A5C8F772-EE3C-4A27-B2C3-F37A0DDA2493}" destId="{B71E41F0-E9C1-4818-BBD9-48A9DD44B6A5}" srcOrd="0" destOrd="0" presId="urn:microsoft.com/office/officeart/2005/8/layout/cycle2"/>
    <dgm:cxn modelId="{3041C0B1-48CB-40F0-A7D9-5F516752B650}" type="presOf" srcId="{55589F17-03C1-4E00-81D7-F6CAC9AFE7B6}" destId="{3F0A47A1-61A2-4BBB-B4BF-F0604EE984A5}" srcOrd="1" destOrd="0" presId="urn:microsoft.com/office/officeart/2005/8/layout/cycle2"/>
    <dgm:cxn modelId="{A662CB05-A55C-41D2-A097-EC9C5D71F703}" type="presOf" srcId="{20AED117-CE7E-4128-9ECE-BDD95D0C8C9D}" destId="{D63EBC8E-0231-4295-BEBD-6D653220DD82}" srcOrd="0" destOrd="0" presId="urn:microsoft.com/office/officeart/2005/8/layout/cycle2"/>
    <dgm:cxn modelId="{A50A1C32-0400-4015-B130-6B1CF282F2E7}" type="presOf" srcId="{79C08E9E-9014-47F5-A622-DF9826DFF74A}" destId="{DCE9319F-9573-4E82-93C8-626849F46BEF}" srcOrd="0" destOrd="0" presId="urn:microsoft.com/office/officeart/2005/8/layout/cycle2"/>
    <dgm:cxn modelId="{77C83052-7925-4E4B-A3D1-6389F89D5038}" type="presOf" srcId="{91872BB9-C9A2-4169-BB47-502EC56B6A5F}" destId="{72F3AC74-2BAA-4561-930F-A5E34BE4A4B9}" srcOrd="1" destOrd="0" presId="urn:microsoft.com/office/officeart/2005/8/layout/cycle2"/>
    <dgm:cxn modelId="{98DC799A-ECE8-491C-9691-67F792B9B793}" srcId="{F5C8F9ED-7D78-4F62-B044-5B2A8B879A69}" destId="{44C3A2A8-2427-496C-9B03-D2EB9009984E}" srcOrd="6" destOrd="0" parTransId="{514BF487-9DE1-4DE7-BBE7-2C51AE9D755D}" sibTransId="{2BF7B16D-0E15-4170-AEEA-AA109355AD66}"/>
    <dgm:cxn modelId="{D61DB3F7-9A98-41D8-9872-C311711327D4}" type="presOf" srcId="{365F4E6D-B182-425D-B1A4-87D534739527}" destId="{7B69A5FF-22EA-4975-BF82-1D9BFAC31D82}" srcOrd="1" destOrd="0" presId="urn:microsoft.com/office/officeart/2005/8/layout/cycle2"/>
    <dgm:cxn modelId="{69D81797-6D18-476D-BB13-93B6F4FD2B29}" srcId="{F5C8F9ED-7D78-4F62-B044-5B2A8B879A69}" destId="{20AED117-CE7E-4128-9ECE-BDD95D0C8C9D}" srcOrd="0" destOrd="0" parTransId="{64B87F3A-43A1-4EB9-8141-79A047A96AA8}" sibTransId="{91872BB9-C9A2-4169-BB47-502EC56B6A5F}"/>
    <dgm:cxn modelId="{A20BAB71-965F-45CB-8EA9-359754815408}" srcId="{F5C8F9ED-7D78-4F62-B044-5B2A8B879A69}" destId="{069B1C65-39BB-4C43-8A08-3DE5D8CDCE97}" srcOrd="7" destOrd="0" parTransId="{06DCA1FF-5C9E-4644-B469-88269CC3D10B}" sibTransId="{D397C1F3-E85F-42F6-99A6-F6DA3673FA15}"/>
    <dgm:cxn modelId="{24596411-9408-492D-B0D6-767367D3AB93}" type="presOf" srcId="{DAEB8E33-262C-4387-8A8A-A9A97C6E1C5B}" destId="{C376727F-D58E-4AFC-8538-D76E5A07BE2D}" srcOrd="0" destOrd="0" presId="urn:microsoft.com/office/officeart/2005/8/layout/cycle2"/>
    <dgm:cxn modelId="{6BA3932E-14EA-46E7-A6B8-EF1DD1AE0A03}" srcId="{F5C8F9ED-7D78-4F62-B044-5B2A8B879A69}" destId="{A5C8F772-EE3C-4A27-B2C3-F37A0DDA2493}" srcOrd="4" destOrd="0" parTransId="{3CC1C7DB-3374-435D-BBAC-82C7CBE0B744}" sibTransId="{D5EAEBD2-71F6-4412-88A8-5A5971FF20FD}"/>
    <dgm:cxn modelId="{026B9D7C-0C36-4ABC-BB0E-55DAA50353F9}" srcId="{F5C8F9ED-7D78-4F62-B044-5B2A8B879A69}" destId="{F580F501-33B7-4890-8D7F-96B4991C60EF}" srcOrd="5" destOrd="0" parTransId="{F23B8D70-0076-4F6E-B970-8296336B769E}" sibTransId="{365F4E6D-B182-425D-B1A4-87D534739527}"/>
    <dgm:cxn modelId="{96A295EF-8DD1-4091-B8A5-902FC1B2B469}" type="presOf" srcId="{D397C1F3-E85F-42F6-99A6-F6DA3673FA15}" destId="{685A9205-C26A-4F58-A88D-51756BED5E8E}" srcOrd="0" destOrd="0" presId="urn:microsoft.com/office/officeart/2005/8/layout/cycle2"/>
    <dgm:cxn modelId="{2719E799-2ECC-44DC-AFDC-6902A11EE540}" type="presParOf" srcId="{95F26143-7EDA-4163-A9B4-E673685941E1}" destId="{D63EBC8E-0231-4295-BEBD-6D653220DD82}" srcOrd="0" destOrd="0" presId="urn:microsoft.com/office/officeart/2005/8/layout/cycle2"/>
    <dgm:cxn modelId="{17193E7A-5B9B-43F1-8F6F-BDCE6F99BADC}" type="presParOf" srcId="{95F26143-7EDA-4163-A9B4-E673685941E1}" destId="{CF362EEA-FFCC-4173-B064-23123089625D}" srcOrd="1" destOrd="0" presId="urn:microsoft.com/office/officeart/2005/8/layout/cycle2"/>
    <dgm:cxn modelId="{55CDBDFF-056B-4540-82C4-E9C38E84D455}" type="presParOf" srcId="{CF362EEA-FFCC-4173-B064-23123089625D}" destId="{72F3AC74-2BAA-4561-930F-A5E34BE4A4B9}" srcOrd="0" destOrd="0" presId="urn:microsoft.com/office/officeart/2005/8/layout/cycle2"/>
    <dgm:cxn modelId="{39C37608-BFD7-46A6-A0FA-8D80D5E6BA18}" type="presParOf" srcId="{95F26143-7EDA-4163-A9B4-E673685941E1}" destId="{E42DB250-0DAC-4C3E-82B0-2C949DD82E33}" srcOrd="2" destOrd="0" presId="urn:microsoft.com/office/officeart/2005/8/layout/cycle2"/>
    <dgm:cxn modelId="{A4AC722E-BD92-49BB-8303-1C5B3B655C20}" type="presParOf" srcId="{95F26143-7EDA-4163-A9B4-E673685941E1}" destId="{DCE9319F-9573-4E82-93C8-626849F46BEF}" srcOrd="3" destOrd="0" presId="urn:microsoft.com/office/officeart/2005/8/layout/cycle2"/>
    <dgm:cxn modelId="{D931BF6E-E726-491A-9AC0-A3CE4707CAC2}" type="presParOf" srcId="{DCE9319F-9573-4E82-93C8-626849F46BEF}" destId="{FAC0B27E-ADFE-4FBB-95D3-F763D757FBBB}" srcOrd="0" destOrd="0" presId="urn:microsoft.com/office/officeart/2005/8/layout/cycle2"/>
    <dgm:cxn modelId="{1E36ECFE-3878-4061-8FE3-EFF690F655FE}" type="presParOf" srcId="{95F26143-7EDA-4163-A9B4-E673685941E1}" destId="{2F807EB7-6EF5-4CEA-9003-10BDE6E30976}" srcOrd="4" destOrd="0" presId="urn:microsoft.com/office/officeart/2005/8/layout/cycle2"/>
    <dgm:cxn modelId="{F898EC86-F676-4650-855C-7B163EFF156D}" type="presParOf" srcId="{95F26143-7EDA-4163-A9B4-E673685941E1}" destId="{23B97C0C-F079-44C6-8730-723B6A9B9045}" srcOrd="5" destOrd="0" presId="urn:microsoft.com/office/officeart/2005/8/layout/cycle2"/>
    <dgm:cxn modelId="{759188F1-27E0-4D87-BFC2-CBF9922C269F}" type="presParOf" srcId="{23B97C0C-F079-44C6-8730-723B6A9B9045}" destId="{3F0A47A1-61A2-4BBB-B4BF-F0604EE984A5}" srcOrd="0" destOrd="0" presId="urn:microsoft.com/office/officeart/2005/8/layout/cycle2"/>
    <dgm:cxn modelId="{E5602A3C-07F4-4B50-8DF1-1F3D2DCFA04F}" type="presParOf" srcId="{95F26143-7EDA-4163-A9B4-E673685941E1}" destId="{C376727F-D58E-4AFC-8538-D76E5A07BE2D}" srcOrd="6" destOrd="0" presId="urn:microsoft.com/office/officeart/2005/8/layout/cycle2"/>
    <dgm:cxn modelId="{C347B19E-CC01-47F8-8608-4578C039DB52}" type="presParOf" srcId="{95F26143-7EDA-4163-A9B4-E673685941E1}" destId="{3F139EA6-CAD2-4225-86DB-FFAD98E514CA}" srcOrd="7" destOrd="0" presId="urn:microsoft.com/office/officeart/2005/8/layout/cycle2"/>
    <dgm:cxn modelId="{72F64257-B0BE-4FC7-9B99-4F79911269B1}" type="presParOf" srcId="{3F139EA6-CAD2-4225-86DB-FFAD98E514CA}" destId="{12E4DF7F-8A32-4D2B-82E0-79B770CBE427}" srcOrd="0" destOrd="0" presId="urn:microsoft.com/office/officeart/2005/8/layout/cycle2"/>
    <dgm:cxn modelId="{5DB00B5D-7368-4FB5-8CDC-1D0790427A3A}" type="presParOf" srcId="{95F26143-7EDA-4163-A9B4-E673685941E1}" destId="{B71E41F0-E9C1-4818-BBD9-48A9DD44B6A5}" srcOrd="8" destOrd="0" presId="urn:microsoft.com/office/officeart/2005/8/layout/cycle2"/>
    <dgm:cxn modelId="{C1638653-F39B-4F38-BE68-1B9687F2933A}" type="presParOf" srcId="{95F26143-7EDA-4163-A9B4-E673685941E1}" destId="{F75E3687-D03E-4385-BDAB-EA45610560C6}" srcOrd="9" destOrd="0" presId="urn:microsoft.com/office/officeart/2005/8/layout/cycle2"/>
    <dgm:cxn modelId="{4B647B21-4005-4924-A91F-2F879DC62116}" type="presParOf" srcId="{F75E3687-D03E-4385-BDAB-EA45610560C6}" destId="{C1B3EC7B-2BC7-4463-B72E-0FFD40F2EF72}" srcOrd="0" destOrd="0" presId="urn:microsoft.com/office/officeart/2005/8/layout/cycle2"/>
    <dgm:cxn modelId="{FA64A5FE-626F-4491-A9A1-7E80FFB70370}" type="presParOf" srcId="{95F26143-7EDA-4163-A9B4-E673685941E1}" destId="{A84D94EF-9056-4AC7-8909-F1AECE0491B0}" srcOrd="10" destOrd="0" presId="urn:microsoft.com/office/officeart/2005/8/layout/cycle2"/>
    <dgm:cxn modelId="{08AA56DF-B120-4555-A14A-5A1A275E9C77}" type="presParOf" srcId="{95F26143-7EDA-4163-A9B4-E673685941E1}" destId="{591BFA0A-C395-4395-B800-16201FDB6449}" srcOrd="11" destOrd="0" presId="urn:microsoft.com/office/officeart/2005/8/layout/cycle2"/>
    <dgm:cxn modelId="{78E38987-4C67-4274-B06D-A60E6E3FB1EB}" type="presParOf" srcId="{591BFA0A-C395-4395-B800-16201FDB6449}" destId="{7B69A5FF-22EA-4975-BF82-1D9BFAC31D82}" srcOrd="0" destOrd="0" presId="urn:microsoft.com/office/officeart/2005/8/layout/cycle2"/>
    <dgm:cxn modelId="{D5C0592F-9452-4020-950A-F48725359390}" type="presParOf" srcId="{95F26143-7EDA-4163-A9B4-E673685941E1}" destId="{801E1169-AF9A-4FAF-B36F-401D6A659CBD}" srcOrd="12" destOrd="0" presId="urn:microsoft.com/office/officeart/2005/8/layout/cycle2"/>
    <dgm:cxn modelId="{2C3C82AA-A65D-4F18-84DA-BFD14CF58054}" type="presParOf" srcId="{95F26143-7EDA-4163-A9B4-E673685941E1}" destId="{C69CF7C8-1583-409E-8540-7F205EF3F496}" srcOrd="13" destOrd="0" presId="urn:microsoft.com/office/officeart/2005/8/layout/cycle2"/>
    <dgm:cxn modelId="{47E09EBB-3551-45E9-9009-2FF41F9FF6F0}" type="presParOf" srcId="{C69CF7C8-1583-409E-8540-7F205EF3F496}" destId="{EE959C1F-77CC-446F-90C5-A66E2AA199A9}" srcOrd="0" destOrd="0" presId="urn:microsoft.com/office/officeart/2005/8/layout/cycle2"/>
    <dgm:cxn modelId="{6C3565F1-9ADD-445B-BA7D-5800EB083D94}" type="presParOf" srcId="{95F26143-7EDA-4163-A9B4-E673685941E1}" destId="{ED118C88-87F4-4B34-AEE1-A3CFC36C4287}" srcOrd="14" destOrd="0" presId="urn:microsoft.com/office/officeart/2005/8/layout/cycle2"/>
    <dgm:cxn modelId="{515E4B3B-A1BD-4234-8C9E-F8B0AFEE06D8}" type="presParOf" srcId="{95F26143-7EDA-4163-A9B4-E673685941E1}" destId="{685A9205-C26A-4F58-A88D-51756BED5E8E}" srcOrd="15" destOrd="0" presId="urn:microsoft.com/office/officeart/2005/8/layout/cycle2"/>
    <dgm:cxn modelId="{FE1E3C2C-5CB6-44D7-BA8E-76A7561828CA}" type="presParOf" srcId="{685A9205-C26A-4F58-A88D-51756BED5E8E}" destId="{4A16B096-8222-4F04-B2EF-E564323446F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31041F3-598B-4083-BD94-E857C4A6FFDB}" type="doc">
      <dgm:prSet loTypeId="urn:microsoft.com/office/officeart/2005/8/layout/cycle2" loCatId="cycl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350DEAB-8717-4C90-A07E-0ADEA3ACF2C9}">
      <dgm:prSet phldrT="[Texto]"/>
      <dgm:spPr/>
      <dgm:t>
        <a:bodyPr/>
        <a:lstStyle/>
        <a:p>
          <a:r>
            <a:rPr lang="pt-BR" dirty="0"/>
            <a:t>18</a:t>
          </a:r>
        </a:p>
      </dgm:t>
    </dgm:pt>
    <dgm:pt modelId="{C60005E3-545E-4350-AE8C-C2154C4BEE86}" type="parTrans" cxnId="{44EE0068-5AF8-4F4C-BC21-D8B2F55830D6}">
      <dgm:prSet/>
      <dgm:spPr/>
      <dgm:t>
        <a:bodyPr/>
        <a:lstStyle/>
        <a:p>
          <a:endParaRPr lang="pt-BR"/>
        </a:p>
      </dgm:t>
    </dgm:pt>
    <dgm:pt modelId="{4F51D895-6EEC-4260-9F7E-E6F965A9718D}" type="sibTrans" cxnId="{44EE0068-5AF8-4F4C-BC21-D8B2F55830D6}">
      <dgm:prSet/>
      <dgm:spPr/>
      <dgm:t>
        <a:bodyPr/>
        <a:lstStyle/>
        <a:p>
          <a:endParaRPr lang="pt-BR"/>
        </a:p>
      </dgm:t>
    </dgm:pt>
    <dgm:pt modelId="{A29A4406-162F-44AC-A48F-E6C955FECB39}" type="pres">
      <dgm:prSet presAssocID="{031041F3-598B-4083-BD94-E857C4A6FFD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15990BD7-190A-43B6-A8B6-C7895DD2C105}" type="pres">
      <dgm:prSet presAssocID="{E350DEAB-8717-4C90-A07E-0ADEA3ACF2C9}" presName="node" presStyleLbl="node1" presStyleIdx="0" presStyleCnt="1" custRadScaleRad="83860" custRadScaleInc="-7549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E7464E42-67C4-466C-AE04-2971D5B91674}" type="presOf" srcId="{E350DEAB-8717-4C90-A07E-0ADEA3ACF2C9}" destId="{15990BD7-190A-43B6-A8B6-C7895DD2C105}" srcOrd="0" destOrd="0" presId="urn:microsoft.com/office/officeart/2005/8/layout/cycle2"/>
    <dgm:cxn modelId="{44EE0068-5AF8-4F4C-BC21-D8B2F55830D6}" srcId="{031041F3-598B-4083-BD94-E857C4A6FFDB}" destId="{E350DEAB-8717-4C90-A07E-0ADEA3ACF2C9}" srcOrd="0" destOrd="0" parTransId="{C60005E3-545E-4350-AE8C-C2154C4BEE86}" sibTransId="{4F51D895-6EEC-4260-9F7E-E6F965A9718D}"/>
    <dgm:cxn modelId="{60BD37EB-527D-46EB-9119-D5ED9A7B2AB3}" type="presOf" srcId="{031041F3-598B-4083-BD94-E857C4A6FFDB}" destId="{A29A4406-162F-44AC-A48F-E6C955FECB39}" srcOrd="0" destOrd="0" presId="urn:microsoft.com/office/officeart/2005/8/layout/cycle2"/>
    <dgm:cxn modelId="{4ADDD99B-4121-4A33-A836-046935132A2C}" type="presParOf" srcId="{A29A4406-162F-44AC-A48F-E6C955FECB39}" destId="{15990BD7-190A-43B6-A8B6-C7895DD2C105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C8F9ED-7D78-4F62-B044-5B2A8B879A69}" type="doc">
      <dgm:prSet loTypeId="urn:microsoft.com/office/officeart/2005/8/layout/cycle2" loCatId="cycl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0AED117-CE7E-4128-9ECE-BDD95D0C8C9D}">
      <dgm:prSet phldrT="[Texto]"/>
      <dgm:spPr/>
      <dgm:t>
        <a:bodyPr/>
        <a:lstStyle/>
        <a:p>
          <a:r>
            <a:rPr lang="pt-BR" dirty="0"/>
            <a:t>15</a:t>
          </a:r>
        </a:p>
      </dgm:t>
    </dgm:pt>
    <dgm:pt modelId="{64B87F3A-43A1-4EB9-8141-79A047A96AA8}" type="parTrans" cxnId="{69D81797-6D18-476D-BB13-93B6F4FD2B29}">
      <dgm:prSet/>
      <dgm:spPr/>
      <dgm:t>
        <a:bodyPr/>
        <a:lstStyle/>
        <a:p>
          <a:endParaRPr lang="pt-BR"/>
        </a:p>
      </dgm:t>
    </dgm:pt>
    <dgm:pt modelId="{91872BB9-C9A2-4169-BB47-502EC56B6A5F}" type="sibTrans" cxnId="{69D81797-6D18-476D-BB13-93B6F4FD2B29}">
      <dgm:prSet/>
      <dgm:spPr/>
      <dgm:t>
        <a:bodyPr/>
        <a:lstStyle/>
        <a:p>
          <a:endParaRPr lang="pt-BR"/>
        </a:p>
      </dgm:t>
    </dgm:pt>
    <dgm:pt modelId="{C13F84D5-829B-493F-96EF-5970CFF2A0D8}">
      <dgm:prSet phldrT="[Texto]"/>
      <dgm:spPr/>
      <dgm:t>
        <a:bodyPr/>
        <a:lstStyle/>
        <a:p>
          <a:r>
            <a:rPr lang="pt-BR" dirty="0"/>
            <a:t>1</a:t>
          </a:r>
        </a:p>
      </dgm:t>
    </dgm:pt>
    <dgm:pt modelId="{47E209D7-5027-4C96-B529-A682CA05DDF5}" type="parTrans" cxnId="{74995617-69B8-43B2-9FCF-EBDE4BE9D620}">
      <dgm:prSet/>
      <dgm:spPr/>
      <dgm:t>
        <a:bodyPr/>
        <a:lstStyle/>
        <a:p>
          <a:endParaRPr lang="pt-BR"/>
        </a:p>
      </dgm:t>
    </dgm:pt>
    <dgm:pt modelId="{79C08E9E-9014-47F5-A622-DF9826DFF74A}" type="sibTrans" cxnId="{74995617-69B8-43B2-9FCF-EBDE4BE9D620}">
      <dgm:prSet/>
      <dgm:spPr/>
      <dgm:t>
        <a:bodyPr/>
        <a:lstStyle/>
        <a:p>
          <a:endParaRPr lang="pt-BR"/>
        </a:p>
      </dgm:t>
    </dgm:pt>
    <dgm:pt modelId="{CFB05543-4B6C-4AD2-AE50-B036E9B934F5}">
      <dgm:prSet phldrT="[Texto]"/>
      <dgm:spPr/>
      <dgm:t>
        <a:bodyPr/>
        <a:lstStyle/>
        <a:p>
          <a:r>
            <a:rPr lang="pt-BR" dirty="0"/>
            <a:t>3</a:t>
          </a:r>
        </a:p>
      </dgm:t>
    </dgm:pt>
    <dgm:pt modelId="{77F0F4E1-E430-4596-AF56-6C6311457B82}" type="parTrans" cxnId="{BC29CB1D-8A59-42E9-850C-00FD7435736E}">
      <dgm:prSet/>
      <dgm:spPr/>
      <dgm:t>
        <a:bodyPr/>
        <a:lstStyle/>
        <a:p>
          <a:endParaRPr lang="pt-BR"/>
        </a:p>
      </dgm:t>
    </dgm:pt>
    <dgm:pt modelId="{55589F17-03C1-4E00-81D7-F6CAC9AFE7B6}" type="sibTrans" cxnId="{BC29CB1D-8A59-42E9-850C-00FD7435736E}">
      <dgm:prSet/>
      <dgm:spPr/>
      <dgm:t>
        <a:bodyPr/>
        <a:lstStyle/>
        <a:p>
          <a:endParaRPr lang="pt-BR"/>
        </a:p>
      </dgm:t>
    </dgm:pt>
    <dgm:pt modelId="{DAEB8E33-262C-4387-8A8A-A9A97C6E1C5B}">
      <dgm:prSet phldrT="[Texto]"/>
      <dgm:spPr/>
      <dgm:t>
        <a:bodyPr/>
        <a:lstStyle/>
        <a:p>
          <a:r>
            <a:rPr lang="pt-BR" dirty="0"/>
            <a:t>4</a:t>
          </a:r>
        </a:p>
      </dgm:t>
    </dgm:pt>
    <dgm:pt modelId="{92CA1476-1CD8-44F7-AE66-313580E1B082}" type="parTrans" cxnId="{E7A171B6-E93D-4013-9754-0FDCB6B42A17}">
      <dgm:prSet/>
      <dgm:spPr/>
      <dgm:t>
        <a:bodyPr/>
        <a:lstStyle/>
        <a:p>
          <a:endParaRPr lang="pt-BR"/>
        </a:p>
      </dgm:t>
    </dgm:pt>
    <dgm:pt modelId="{3EF5B5D7-B811-434A-A9BC-3A95439DF7F7}" type="sibTrans" cxnId="{E7A171B6-E93D-4013-9754-0FDCB6B42A17}">
      <dgm:prSet/>
      <dgm:spPr/>
      <dgm:t>
        <a:bodyPr/>
        <a:lstStyle/>
        <a:p>
          <a:endParaRPr lang="pt-BR"/>
        </a:p>
      </dgm:t>
    </dgm:pt>
    <dgm:pt modelId="{A5C8F772-EE3C-4A27-B2C3-F37A0DDA2493}">
      <dgm:prSet phldrT="[Texto]"/>
      <dgm:spPr/>
      <dgm:t>
        <a:bodyPr/>
        <a:lstStyle/>
        <a:p>
          <a:r>
            <a:rPr lang="pt-BR" dirty="0"/>
            <a:t>5</a:t>
          </a:r>
        </a:p>
      </dgm:t>
    </dgm:pt>
    <dgm:pt modelId="{3CC1C7DB-3374-435D-BBAC-82C7CBE0B744}" type="parTrans" cxnId="{6BA3932E-14EA-46E7-A6B8-EF1DD1AE0A03}">
      <dgm:prSet/>
      <dgm:spPr/>
      <dgm:t>
        <a:bodyPr/>
        <a:lstStyle/>
        <a:p>
          <a:endParaRPr lang="pt-BR"/>
        </a:p>
      </dgm:t>
    </dgm:pt>
    <dgm:pt modelId="{D5EAEBD2-71F6-4412-88A8-5A5971FF20FD}" type="sibTrans" cxnId="{6BA3932E-14EA-46E7-A6B8-EF1DD1AE0A03}">
      <dgm:prSet/>
      <dgm:spPr/>
      <dgm:t>
        <a:bodyPr/>
        <a:lstStyle/>
        <a:p>
          <a:endParaRPr lang="pt-BR"/>
        </a:p>
      </dgm:t>
    </dgm:pt>
    <dgm:pt modelId="{44C3A2A8-2427-496C-9B03-D2EB9009984E}">
      <dgm:prSet phldrT="[Texto]"/>
      <dgm:spPr/>
      <dgm:t>
        <a:bodyPr/>
        <a:lstStyle/>
        <a:p>
          <a:r>
            <a:rPr lang="pt-BR" dirty="0"/>
            <a:t>10</a:t>
          </a:r>
        </a:p>
      </dgm:t>
    </dgm:pt>
    <dgm:pt modelId="{514BF487-9DE1-4DE7-BBE7-2C51AE9D755D}" type="parTrans" cxnId="{98DC799A-ECE8-491C-9691-67F792B9B793}">
      <dgm:prSet/>
      <dgm:spPr/>
      <dgm:t>
        <a:bodyPr/>
        <a:lstStyle/>
        <a:p>
          <a:endParaRPr lang="pt-BR"/>
        </a:p>
      </dgm:t>
    </dgm:pt>
    <dgm:pt modelId="{2BF7B16D-0E15-4170-AEEA-AA109355AD66}" type="sibTrans" cxnId="{98DC799A-ECE8-491C-9691-67F792B9B793}">
      <dgm:prSet/>
      <dgm:spPr/>
      <dgm:t>
        <a:bodyPr/>
        <a:lstStyle/>
        <a:p>
          <a:endParaRPr lang="pt-BR"/>
        </a:p>
      </dgm:t>
    </dgm:pt>
    <dgm:pt modelId="{F580F501-33B7-4890-8D7F-96B4991C60EF}">
      <dgm:prSet phldrT="[Texto]"/>
      <dgm:spPr/>
      <dgm:t>
        <a:bodyPr/>
        <a:lstStyle/>
        <a:p>
          <a:r>
            <a:rPr lang="pt-BR" dirty="0"/>
            <a:t>8</a:t>
          </a:r>
        </a:p>
      </dgm:t>
    </dgm:pt>
    <dgm:pt modelId="{F23B8D70-0076-4F6E-B970-8296336B769E}" type="parTrans" cxnId="{026B9D7C-0C36-4ABC-BB0E-55DAA50353F9}">
      <dgm:prSet/>
      <dgm:spPr/>
      <dgm:t>
        <a:bodyPr/>
        <a:lstStyle/>
        <a:p>
          <a:endParaRPr lang="pt-BR"/>
        </a:p>
      </dgm:t>
    </dgm:pt>
    <dgm:pt modelId="{365F4E6D-B182-425D-B1A4-87D534739527}" type="sibTrans" cxnId="{026B9D7C-0C36-4ABC-BB0E-55DAA50353F9}">
      <dgm:prSet/>
      <dgm:spPr/>
      <dgm:t>
        <a:bodyPr/>
        <a:lstStyle/>
        <a:p>
          <a:endParaRPr lang="pt-BR"/>
        </a:p>
      </dgm:t>
    </dgm:pt>
    <dgm:pt modelId="{069B1C65-39BB-4C43-8A08-3DE5D8CDCE97}">
      <dgm:prSet phldrT="[Texto]"/>
      <dgm:spPr/>
      <dgm:t>
        <a:bodyPr/>
        <a:lstStyle/>
        <a:p>
          <a:r>
            <a:rPr lang="pt-BR" dirty="0"/>
            <a:t>12</a:t>
          </a:r>
        </a:p>
      </dgm:t>
    </dgm:pt>
    <dgm:pt modelId="{06DCA1FF-5C9E-4644-B469-88269CC3D10B}" type="parTrans" cxnId="{A20BAB71-965F-45CB-8EA9-359754815408}">
      <dgm:prSet/>
      <dgm:spPr/>
      <dgm:t>
        <a:bodyPr/>
        <a:lstStyle/>
        <a:p>
          <a:endParaRPr lang="pt-BR"/>
        </a:p>
      </dgm:t>
    </dgm:pt>
    <dgm:pt modelId="{D397C1F3-E85F-42F6-99A6-F6DA3673FA15}" type="sibTrans" cxnId="{A20BAB71-965F-45CB-8EA9-359754815408}">
      <dgm:prSet/>
      <dgm:spPr/>
      <dgm:t>
        <a:bodyPr/>
        <a:lstStyle/>
        <a:p>
          <a:endParaRPr lang="pt-BR"/>
        </a:p>
      </dgm:t>
    </dgm:pt>
    <dgm:pt modelId="{95F26143-7EDA-4163-A9B4-E673685941E1}" type="pres">
      <dgm:prSet presAssocID="{F5C8F9ED-7D78-4F62-B044-5B2A8B879A69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D63EBC8E-0231-4295-BEBD-6D653220DD82}" type="pres">
      <dgm:prSet presAssocID="{20AED117-CE7E-4128-9ECE-BDD95D0C8C9D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F362EEA-FFCC-4173-B064-23123089625D}" type="pres">
      <dgm:prSet presAssocID="{91872BB9-C9A2-4169-BB47-502EC56B6A5F}" presName="sibTrans" presStyleLbl="sibTrans2D1" presStyleIdx="0" presStyleCnt="8"/>
      <dgm:spPr/>
      <dgm:t>
        <a:bodyPr/>
        <a:lstStyle/>
        <a:p>
          <a:endParaRPr lang="pt-BR"/>
        </a:p>
      </dgm:t>
    </dgm:pt>
    <dgm:pt modelId="{72F3AC74-2BAA-4561-930F-A5E34BE4A4B9}" type="pres">
      <dgm:prSet presAssocID="{91872BB9-C9A2-4169-BB47-502EC56B6A5F}" presName="connectorText" presStyleLbl="sibTrans2D1" presStyleIdx="0" presStyleCnt="8"/>
      <dgm:spPr/>
      <dgm:t>
        <a:bodyPr/>
        <a:lstStyle/>
        <a:p>
          <a:endParaRPr lang="pt-BR"/>
        </a:p>
      </dgm:t>
    </dgm:pt>
    <dgm:pt modelId="{E42DB250-0DAC-4C3E-82B0-2C949DD82E33}" type="pres">
      <dgm:prSet presAssocID="{C13F84D5-829B-493F-96EF-5970CFF2A0D8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CE9319F-9573-4E82-93C8-626849F46BEF}" type="pres">
      <dgm:prSet presAssocID="{79C08E9E-9014-47F5-A622-DF9826DFF74A}" presName="sibTrans" presStyleLbl="sibTrans2D1" presStyleIdx="1" presStyleCnt="8"/>
      <dgm:spPr/>
      <dgm:t>
        <a:bodyPr/>
        <a:lstStyle/>
        <a:p>
          <a:endParaRPr lang="pt-BR"/>
        </a:p>
      </dgm:t>
    </dgm:pt>
    <dgm:pt modelId="{FAC0B27E-ADFE-4FBB-95D3-F763D757FBBB}" type="pres">
      <dgm:prSet presAssocID="{79C08E9E-9014-47F5-A622-DF9826DFF74A}" presName="connectorText" presStyleLbl="sibTrans2D1" presStyleIdx="1" presStyleCnt="8"/>
      <dgm:spPr/>
      <dgm:t>
        <a:bodyPr/>
        <a:lstStyle/>
        <a:p>
          <a:endParaRPr lang="pt-BR"/>
        </a:p>
      </dgm:t>
    </dgm:pt>
    <dgm:pt modelId="{2F807EB7-6EF5-4CEA-9003-10BDE6E30976}" type="pres">
      <dgm:prSet presAssocID="{CFB05543-4B6C-4AD2-AE50-B036E9B934F5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3B97C0C-F079-44C6-8730-723B6A9B9045}" type="pres">
      <dgm:prSet presAssocID="{55589F17-03C1-4E00-81D7-F6CAC9AFE7B6}" presName="sibTrans" presStyleLbl="sibTrans2D1" presStyleIdx="2" presStyleCnt="8"/>
      <dgm:spPr/>
      <dgm:t>
        <a:bodyPr/>
        <a:lstStyle/>
        <a:p>
          <a:endParaRPr lang="pt-BR"/>
        </a:p>
      </dgm:t>
    </dgm:pt>
    <dgm:pt modelId="{3F0A47A1-61A2-4BBB-B4BF-F0604EE984A5}" type="pres">
      <dgm:prSet presAssocID="{55589F17-03C1-4E00-81D7-F6CAC9AFE7B6}" presName="connectorText" presStyleLbl="sibTrans2D1" presStyleIdx="2" presStyleCnt="8"/>
      <dgm:spPr/>
      <dgm:t>
        <a:bodyPr/>
        <a:lstStyle/>
        <a:p>
          <a:endParaRPr lang="pt-BR"/>
        </a:p>
      </dgm:t>
    </dgm:pt>
    <dgm:pt modelId="{C376727F-D58E-4AFC-8538-D76E5A07BE2D}" type="pres">
      <dgm:prSet presAssocID="{DAEB8E33-262C-4387-8A8A-A9A97C6E1C5B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F139EA6-CAD2-4225-86DB-FFAD98E514CA}" type="pres">
      <dgm:prSet presAssocID="{3EF5B5D7-B811-434A-A9BC-3A95439DF7F7}" presName="sibTrans" presStyleLbl="sibTrans2D1" presStyleIdx="3" presStyleCnt="8"/>
      <dgm:spPr/>
      <dgm:t>
        <a:bodyPr/>
        <a:lstStyle/>
        <a:p>
          <a:endParaRPr lang="pt-BR"/>
        </a:p>
      </dgm:t>
    </dgm:pt>
    <dgm:pt modelId="{12E4DF7F-8A32-4D2B-82E0-79B770CBE427}" type="pres">
      <dgm:prSet presAssocID="{3EF5B5D7-B811-434A-A9BC-3A95439DF7F7}" presName="connectorText" presStyleLbl="sibTrans2D1" presStyleIdx="3" presStyleCnt="8"/>
      <dgm:spPr/>
      <dgm:t>
        <a:bodyPr/>
        <a:lstStyle/>
        <a:p>
          <a:endParaRPr lang="pt-BR"/>
        </a:p>
      </dgm:t>
    </dgm:pt>
    <dgm:pt modelId="{B71E41F0-E9C1-4818-BBD9-48A9DD44B6A5}" type="pres">
      <dgm:prSet presAssocID="{A5C8F772-EE3C-4A27-B2C3-F37A0DDA2493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75E3687-D03E-4385-BDAB-EA45610560C6}" type="pres">
      <dgm:prSet presAssocID="{D5EAEBD2-71F6-4412-88A8-5A5971FF20FD}" presName="sibTrans" presStyleLbl="sibTrans2D1" presStyleIdx="4" presStyleCnt="8"/>
      <dgm:spPr/>
      <dgm:t>
        <a:bodyPr/>
        <a:lstStyle/>
        <a:p>
          <a:endParaRPr lang="pt-BR"/>
        </a:p>
      </dgm:t>
    </dgm:pt>
    <dgm:pt modelId="{C1B3EC7B-2BC7-4463-B72E-0FFD40F2EF72}" type="pres">
      <dgm:prSet presAssocID="{D5EAEBD2-71F6-4412-88A8-5A5971FF20FD}" presName="connectorText" presStyleLbl="sibTrans2D1" presStyleIdx="4" presStyleCnt="8"/>
      <dgm:spPr/>
      <dgm:t>
        <a:bodyPr/>
        <a:lstStyle/>
        <a:p>
          <a:endParaRPr lang="pt-BR"/>
        </a:p>
      </dgm:t>
    </dgm:pt>
    <dgm:pt modelId="{A84D94EF-9056-4AC7-8909-F1AECE0491B0}" type="pres">
      <dgm:prSet presAssocID="{F580F501-33B7-4890-8D7F-96B4991C60EF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91BFA0A-C395-4395-B800-16201FDB6449}" type="pres">
      <dgm:prSet presAssocID="{365F4E6D-B182-425D-B1A4-87D534739527}" presName="sibTrans" presStyleLbl="sibTrans2D1" presStyleIdx="5" presStyleCnt="8"/>
      <dgm:spPr/>
      <dgm:t>
        <a:bodyPr/>
        <a:lstStyle/>
        <a:p>
          <a:endParaRPr lang="pt-BR"/>
        </a:p>
      </dgm:t>
    </dgm:pt>
    <dgm:pt modelId="{7B69A5FF-22EA-4975-BF82-1D9BFAC31D82}" type="pres">
      <dgm:prSet presAssocID="{365F4E6D-B182-425D-B1A4-87D534739527}" presName="connectorText" presStyleLbl="sibTrans2D1" presStyleIdx="5" presStyleCnt="8"/>
      <dgm:spPr/>
      <dgm:t>
        <a:bodyPr/>
        <a:lstStyle/>
        <a:p>
          <a:endParaRPr lang="pt-BR"/>
        </a:p>
      </dgm:t>
    </dgm:pt>
    <dgm:pt modelId="{801E1169-AF9A-4FAF-B36F-401D6A659CBD}" type="pres">
      <dgm:prSet presAssocID="{44C3A2A8-2427-496C-9B03-D2EB9009984E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69CF7C8-1583-409E-8540-7F205EF3F496}" type="pres">
      <dgm:prSet presAssocID="{2BF7B16D-0E15-4170-AEEA-AA109355AD66}" presName="sibTrans" presStyleLbl="sibTrans2D1" presStyleIdx="6" presStyleCnt="8"/>
      <dgm:spPr/>
      <dgm:t>
        <a:bodyPr/>
        <a:lstStyle/>
        <a:p>
          <a:endParaRPr lang="pt-BR"/>
        </a:p>
      </dgm:t>
    </dgm:pt>
    <dgm:pt modelId="{EE959C1F-77CC-446F-90C5-A66E2AA199A9}" type="pres">
      <dgm:prSet presAssocID="{2BF7B16D-0E15-4170-AEEA-AA109355AD66}" presName="connectorText" presStyleLbl="sibTrans2D1" presStyleIdx="6" presStyleCnt="8"/>
      <dgm:spPr/>
      <dgm:t>
        <a:bodyPr/>
        <a:lstStyle/>
        <a:p>
          <a:endParaRPr lang="pt-BR"/>
        </a:p>
      </dgm:t>
    </dgm:pt>
    <dgm:pt modelId="{ED118C88-87F4-4B34-AEE1-A3CFC36C4287}" type="pres">
      <dgm:prSet presAssocID="{069B1C65-39BB-4C43-8A08-3DE5D8CDCE97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85A9205-C26A-4F58-A88D-51756BED5E8E}" type="pres">
      <dgm:prSet presAssocID="{D397C1F3-E85F-42F6-99A6-F6DA3673FA15}" presName="sibTrans" presStyleLbl="sibTrans2D1" presStyleIdx="7" presStyleCnt="8"/>
      <dgm:spPr/>
      <dgm:t>
        <a:bodyPr/>
        <a:lstStyle/>
        <a:p>
          <a:endParaRPr lang="pt-BR"/>
        </a:p>
      </dgm:t>
    </dgm:pt>
    <dgm:pt modelId="{4A16B096-8222-4F04-B2EF-E564323446F8}" type="pres">
      <dgm:prSet presAssocID="{D397C1F3-E85F-42F6-99A6-F6DA3673FA15}" presName="connectorText" presStyleLbl="sibTrans2D1" presStyleIdx="7" presStyleCnt="8"/>
      <dgm:spPr/>
      <dgm:t>
        <a:bodyPr/>
        <a:lstStyle/>
        <a:p>
          <a:endParaRPr lang="pt-BR"/>
        </a:p>
      </dgm:t>
    </dgm:pt>
  </dgm:ptLst>
  <dgm:cxnLst>
    <dgm:cxn modelId="{3538296B-C386-4139-B5D3-9433CCCDC902}" type="presOf" srcId="{55589F17-03C1-4E00-81D7-F6CAC9AFE7B6}" destId="{23B97C0C-F079-44C6-8730-723B6A9B9045}" srcOrd="0" destOrd="0" presId="urn:microsoft.com/office/officeart/2005/8/layout/cycle2"/>
    <dgm:cxn modelId="{79895777-9E82-4ABF-A40E-3F4D07F3D0A7}" type="presOf" srcId="{D5EAEBD2-71F6-4412-88A8-5A5971FF20FD}" destId="{F75E3687-D03E-4385-BDAB-EA45610560C6}" srcOrd="0" destOrd="0" presId="urn:microsoft.com/office/officeart/2005/8/layout/cycle2"/>
    <dgm:cxn modelId="{6CDAB971-C1BA-44DB-A299-6DD3D6CE6A88}" type="presOf" srcId="{069B1C65-39BB-4C43-8A08-3DE5D8CDCE97}" destId="{ED118C88-87F4-4B34-AEE1-A3CFC36C4287}" srcOrd="0" destOrd="0" presId="urn:microsoft.com/office/officeart/2005/8/layout/cycle2"/>
    <dgm:cxn modelId="{99446785-EADB-4D8E-9E07-F93619E5CAA6}" type="presOf" srcId="{F580F501-33B7-4890-8D7F-96B4991C60EF}" destId="{A84D94EF-9056-4AC7-8909-F1AECE0491B0}" srcOrd="0" destOrd="0" presId="urn:microsoft.com/office/officeart/2005/8/layout/cycle2"/>
    <dgm:cxn modelId="{097D382A-7597-4B04-B2F0-3CB097621994}" type="presOf" srcId="{20AED117-CE7E-4128-9ECE-BDD95D0C8C9D}" destId="{D63EBC8E-0231-4295-BEBD-6D653220DD82}" srcOrd="0" destOrd="0" presId="urn:microsoft.com/office/officeart/2005/8/layout/cycle2"/>
    <dgm:cxn modelId="{9AB2D964-A58B-434D-BBEE-FECDA5D635F8}" type="presOf" srcId="{2BF7B16D-0E15-4170-AEEA-AA109355AD66}" destId="{EE959C1F-77CC-446F-90C5-A66E2AA199A9}" srcOrd="1" destOrd="0" presId="urn:microsoft.com/office/officeart/2005/8/layout/cycle2"/>
    <dgm:cxn modelId="{726898B7-9160-47C2-95E9-16C72E6E0E1D}" type="presOf" srcId="{91872BB9-C9A2-4169-BB47-502EC56B6A5F}" destId="{72F3AC74-2BAA-4561-930F-A5E34BE4A4B9}" srcOrd="1" destOrd="0" presId="urn:microsoft.com/office/officeart/2005/8/layout/cycle2"/>
    <dgm:cxn modelId="{3C53FEC9-872C-40FE-9350-914F3927F2B9}" type="presOf" srcId="{365F4E6D-B182-425D-B1A4-87D534739527}" destId="{7B69A5FF-22EA-4975-BF82-1D9BFAC31D82}" srcOrd="1" destOrd="0" presId="urn:microsoft.com/office/officeart/2005/8/layout/cycle2"/>
    <dgm:cxn modelId="{4B90D616-07B2-46DF-9AD2-ECC4F0687D99}" type="presOf" srcId="{2BF7B16D-0E15-4170-AEEA-AA109355AD66}" destId="{C69CF7C8-1583-409E-8540-7F205EF3F496}" srcOrd="0" destOrd="0" presId="urn:microsoft.com/office/officeart/2005/8/layout/cycle2"/>
    <dgm:cxn modelId="{6FD38435-E37E-4C45-B52C-9A07BC4071E9}" type="presOf" srcId="{CFB05543-4B6C-4AD2-AE50-B036E9B934F5}" destId="{2F807EB7-6EF5-4CEA-9003-10BDE6E30976}" srcOrd="0" destOrd="0" presId="urn:microsoft.com/office/officeart/2005/8/layout/cycle2"/>
    <dgm:cxn modelId="{7CFE79D7-2FA7-4608-9596-3A6C0B0C6237}" type="presOf" srcId="{C13F84D5-829B-493F-96EF-5970CFF2A0D8}" destId="{E42DB250-0DAC-4C3E-82B0-2C949DD82E33}" srcOrd="0" destOrd="0" presId="urn:microsoft.com/office/officeart/2005/8/layout/cycle2"/>
    <dgm:cxn modelId="{EB6EAEA7-0366-405F-8976-9516556F8B89}" type="presOf" srcId="{79C08E9E-9014-47F5-A622-DF9826DFF74A}" destId="{FAC0B27E-ADFE-4FBB-95D3-F763D757FBBB}" srcOrd="1" destOrd="0" presId="urn:microsoft.com/office/officeart/2005/8/layout/cycle2"/>
    <dgm:cxn modelId="{E55DA681-46B4-4B32-9C61-41B9FFA092D4}" type="presOf" srcId="{365F4E6D-B182-425D-B1A4-87D534739527}" destId="{591BFA0A-C395-4395-B800-16201FDB6449}" srcOrd="0" destOrd="0" presId="urn:microsoft.com/office/officeart/2005/8/layout/cycle2"/>
    <dgm:cxn modelId="{5C47AF9F-B38C-4AA7-A717-890A8EF0690B}" type="presOf" srcId="{3EF5B5D7-B811-434A-A9BC-3A95439DF7F7}" destId="{3F139EA6-CAD2-4225-86DB-FFAD98E514CA}" srcOrd="0" destOrd="0" presId="urn:microsoft.com/office/officeart/2005/8/layout/cycle2"/>
    <dgm:cxn modelId="{87363A34-F2A6-4B87-99DC-951040C0E1A2}" type="presOf" srcId="{55589F17-03C1-4E00-81D7-F6CAC9AFE7B6}" destId="{3F0A47A1-61A2-4BBB-B4BF-F0604EE984A5}" srcOrd="1" destOrd="0" presId="urn:microsoft.com/office/officeart/2005/8/layout/cycle2"/>
    <dgm:cxn modelId="{49A4091E-B580-40AA-8ECD-11E0369B15BF}" type="presOf" srcId="{D5EAEBD2-71F6-4412-88A8-5A5971FF20FD}" destId="{C1B3EC7B-2BC7-4463-B72E-0FFD40F2EF72}" srcOrd="1" destOrd="0" presId="urn:microsoft.com/office/officeart/2005/8/layout/cycle2"/>
    <dgm:cxn modelId="{EC41B2DD-A4FD-4FF3-8403-9AA81096C123}" type="presOf" srcId="{D397C1F3-E85F-42F6-99A6-F6DA3673FA15}" destId="{685A9205-C26A-4F58-A88D-51756BED5E8E}" srcOrd="0" destOrd="0" presId="urn:microsoft.com/office/officeart/2005/8/layout/cycle2"/>
    <dgm:cxn modelId="{4FE27071-3326-4B33-9D74-1B2E477AFECB}" type="presOf" srcId="{DAEB8E33-262C-4387-8A8A-A9A97C6E1C5B}" destId="{C376727F-D58E-4AFC-8538-D76E5A07BE2D}" srcOrd="0" destOrd="0" presId="urn:microsoft.com/office/officeart/2005/8/layout/cycle2"/>
    <dgm:cxn modelId="{E7A171B6-E93D-4013-9754-0FDCB6B42A17}" srcId="{F5C8F9ED-7D78-4F62-B044-5B2A8B879A69}" destId="{DAEB8E33-262C-4387-8A8A-A9A97C6E1C5B}" srcOrd="3" destOrd="0" parTransId="{92CA1476-1CD8-44F7-AE66-313580E1B082}" sibTransId="{3EF5B5D7-B811-434A-A9BC-3A95439DF7F7}"/>
    <dgm:cxn modelId="{EE120BBF-283B-451A-8CBE-CA17BD5E76C7}" type="presOf" srcId="{A5C8F772-EE3C-4A27-B2C3-F37A0DDA2493}" destId="{B71E41F0-E9C1-4818-BBD9-48A9DD44B6A5}" srcOrd="0" destOrd="0" presId="urn:microsoft.com/office/officeart/2005/8/layout/cycle2"/>
    <dgm:cxn modelId="{0A91E073-CF09-454A-ACBD-F95D231B7779}" type="presOf" srcId="{3EF5B5D7-B811-434A-A9BC-3A95439DF7F7}" destId="{12E4DF7F-8A32-4D2B-82E0-79B770CBE427}" srcOrd="1" destOrd="0" presId="urn:microsoft.com/office/officeart/2005/8/layout/cycle2"/>
    <dgm:cxn modelId="{E8A55D37-000C-4043-9895-7917AA6C6DE9}" type="presOf" srcId="{D397C1F3-E85F-42F6-99A6-F6DA3673FA15}" destId="{4A16B096-8222-4F04-B2EF-E564323446F8}" srcOrd="1" destOrd="0" presId="urn:microsoft.com/office/officeart/2005/8/layout/cycle2"/>
    <dgm:cxn modelId="{96B7AE8B-A725-43CB-B3DF-655044AEA04E}" type="presOf" srcId="{91872BB9-C9A2-4169-BB47-502EC56B6A5F}" destId="{CF362EEA-FFCC-4173-B064-23123089625D}" srcOrd="0" destOrd="0" presId="urn:microsoft.com/office/officeart/2005/8/layout/cycle2"/>
    <dgm:cxn modelId="{74995617-69B8-43B2-9FCF-EBDE4BE9D620}" srcId="{F5C8F9ED-7D78-4F62-B044-5B2A8B879A69}" destId="{C13F84D5-829B-493F-96EF-5970CFF2A0D8}" srcOrd="1" destOrd="0" parTransId="{47E209D7-5027-4C96-B529-A682CA05DDF5}" sibTransId="{79C08E9E-9014-47F5-A622-DF9826DFF74A}"/>
    <dgm:cxn modelId="{BC29CB1D-8A59-42E9-850C-00FD7435736E}" srcId="{F5C8F9ED-7D78-4F62-B044-5B2A8B879A69}" destId="{CFB05543-4B6C-4AD2-AE50-B036E9B934F5}" srcOrd="2" destOrd="0" parTransId="{77F0F4E1-E430-4596-AF56-6C6311457B82}" sibTransId="{55589F17-03C1-4E00-81D7-F6CAC9AFE7B6}"/>
    <dgm:cxn modelId="{C4DDBB91-5D7E-40D8-8A24-50CE011012FE}" type="presOf" srcId="{79C08E9E-9014-47F5-A622-DF9826DFF74A}" destId="{DCE9319F-9573-4E82-93C8-626849F46BEF}" srcOrd="0" destOrd="0" presId="urn:microsoft.com/office/officeart/2005/8/layout/cycle2"/>
    <dgm:cxn modelId="{26033217-8706-4614-92D7-47D3DE090997}" type="presOf" srcId="{44C3A2A8-2427-496C-9B03-D2EB9009984E}" destId="{801E1169-AF9A-4FAF-B36F-401D6A659CBD}" srcOrd="0" destOrd="0" presId="urn:microsoft.com/office/officeart/2005/8/layout/cycle2"/>
    <dgm:cxn modelId="{98DC799A-ECE8-491C-9691-67F792B9B793}" srcId="{F5C8F9ED-7D78-4F62-B044-5B2A8B879A69}" destId="{44C3A2A8-2427-496C-9B03-D2EB9009984E}" srcOrd="6" destOrd="0" parTransId="{514BF487-9DE1-4DE7-BBE7-2C51AE9D755D}" sibTransId="{2BF7B16D-0E15-4170-AEEA-AA109355AD66}"/>
    <dgm:cxn modelId="{E65AD175-A826-4E9E-A088-B15208771BF6}" type="presOf" srcId="{F5C8F9ED-7D78-4F62-B044-5B2A8B879A69}" destId="{95F26143-7EDA-4163-A9B4-E673685941E1}" srcOrd="0" destOrd="0" presId="urn:microsoft.com/office/officeart/2005/8/layout/cycle2"/>
    <dgm:cxn modelId="{69D81797-6D18-476D-BB13-93B6F4FD2B29}" srcId="{F5C8F9ED-7D78-4F62-B044-5B2A8B879A69}" destId="{20AED117-CE7E-4128-9ECE-BDD95D0C8C9D}" srcOrd="0" destOrd="0" parTransId="{64B87F3A-43A1-4EB9-8141-79A047A96AA8}" sibTransId="{91872BB9-C9A2-4169-BB47-502EC56B6A5F}"/>
    <dgm:cxn modelId="{A20BAB71-965F-45CB-8EA9-359754815408}" srcId="{F5C8F9ED-7D78-4F62-B044-5B2A8B879A69}" destId="{069B1C65-39BB-4C43-8A08-3DE5D8CDCE97}" srcOrd="7" destOrd="0" parTransId="{06DCA1FF-5C9E-4644-B469-88269CC3D10B}" sibTransId="{D397C1F3-E85F-42F6-99A6-F6DA3673FA15}"/>
    <dgm:cxn modelId="{6BA3932E-14EA-46E7-A6B8-EF1DD1AE0A03}" srcId="{F5C8F9ED-7D78-4F62-B044-5B2A8B879A69}" destId="{A5C8F772-EE3C-4A27-B2C3-F37A0DDA2493}" srcOrd="4" destOrd="0" parTransId="{3CC1C7DB-3374-435D-BBAC-82C7CBE0B744}" sibTransId="{D5EAEBD2-71F6-4412-88A8-5A5971FF20FD}"/>
    <dgm:cxn modelId="{026B9D7C-0C36-4ABC-BB0E-55DAA50353F9}" srcId="{F5C8F9ED-7D78-4F62-B044-5B2A8B879A69}" destId="{F580F501-33B7-4890-8D7F-96B4991C60EF}" srcOrd="5" destOrd="0" parTransId="{F23B8D70-0076-4F6E-B970-8296336B769E}" sibTransId="{365F4E6D-B182-425D-B1A4-87D534739527}"/>
    <dgm:cxn modelId="{DEB11F5B-3320-4A4D-96F5-E0FD52D23572}" type="presParOf" srcId="{95F26143-7EDA-4163-A9B4-E673685941E1}" destId="{D63EBC8E-0231-4295-BEBD-6D653220DD82}" srcOrd="0" destOrd="0" presId="urn:microsoft.com/office/officeart/2005/8/layout/cycle2"/>
    <dgm:cxn modelId="{5377918B-7FF5-4D3A-B85A-39EFB4E42816}" type="presParOf" srcId="{95F26143-7EDA-4163-A9B4-E673685941E1}" destId="{CF362EEA-FFCC-4173-B064-23123089625D}" srcOrd="1" destOrd="0" presId="urn:microsoft.com/office/officeart/2005/8/layout/cycle2"/>
    <dgm:cxn modelId="{27DF8D9E-AC81-4F38-993D-8B58BA9C5F1D}" type="presParOf" srcId="{CF362EEA-FFCC-4173-B064-23123089625D}" destId="{72F3AC74-2BAA-4561-930F-A5E34BE4A4B9}" srcOrd="0" destOrd="0" presId="urn:microsoft.com/office/officeart/2005/8/layout/cycle2"/>
    <dgm:cxn modelId="{B31BBBD3-556B-414F-ABF8-E1B94AB11E02}" type="presParOf" srcId="{95F26143-7EDA-4163-A9B4-E673685941E1}" destId="{E42DB250-0DAC-4C3E-82B0-2C949DD82E33}" srcOrd="2" destOrd="0" presId="urn:microsoft.com/office/officeart/2005/8/layout/cycle2"/>
    <dgm:cxn modelId="{9B7C6773-B19F-4E13-9AE3-FBB651B10D2D}" type="presParOf" srcId="{95F26143-7EDA-4163-A9B4-E673685941E1}" destId="{DCE9319F-9573-4E82-93C8-626849F46BEF}" srcOrd="3" destOrd="0" presId="urn:microsoft.com/office/officeart/2005/8/layout/cycle2"/>
    <dgm:cxn modelId="{13118EA4-3965-4FA3-A14D-7C6C0228809C}" type="presParOf" srcId="{DCE9319F-9573-4E82-93C8-626849F46BEF}" destId="{FAC0B27E-ADFE-4FBB-95D3-F763D757FBBB}" srcOrd="0" destOrd="0" presId="urn:microsoft.com/office/officeart/2005/8/layout/cycle2"/>
    <dgm:cxn modelId="{7BE49F0A-7E8E-45C7-B10F-29D473BCF19B}" type="presParOf" srcId="{95F26143-7EDA-4163-A9B4-E673685941E1}" destId="{2F807EB7-6EF5-4CEA-9003-10BDE6E30976}" srcOrd="4" destOrd="0" presId="urn:microsoft.com/office/officeart/2005/8/layout/cycle2"/>
    <dgm:cxn modelId="{9B1D4A33-106B-46CB-A7BF-54BCE5A0801C}" type="presParOf" srcId="{95F26143-7EDA-4163-A9B4-E673685941E1}" destId="{23B97C0C-F079-44C6-8730-723B6A9B9045}" srcOrd="5" destOrd="0" presId="urn:microsoft.com/office/officeart/2005/8/layout/cycle2"/>
    <dgm:cxn modelId="{070CD9BA-C387-45A7-8470-884F52E3B0EA}" type="presParOf" srcId="{23B97C0C-F079-44C6-8730-723B6A9B9045}" destId="{3F0A47A1-61A2-4BBB-B4BF-F0604EE984A5}" srcOrd="0" destOrd="0" presId="urn:microsoft.com/office/officeart/2005/8/layout/cycle2"/>
    <dgm:cxn modelId="{A27C31A1-A89D-4CBF-9561-1F62279B937A}" type="presParOf" srcId="{95F26143-7EDA-4163-A9B4-E673685941E1}" destId="{C376727F-D58E-4AFC-8538-D76E5A07BE2D}" srcOrd="6" destOrd="0" presId="urn:microsoft.com/office/officeart/2005/8/layout/cycle2"/>
    <dgm:cxn modelId="{0E233D22-1B2B-4593-9ED3-E52F6223A113}" type="presParOf" srcId="{95F26143-7EDA-4163-A9B4-E673685941E1}" destId="{3F139EA6-CAD2-4225-86DB-FFAD98E514CA}" srcOrd="7" destOrd="0" presId="urn:microsoft.com/office/officeart/2005/8/layout/cycle2"/>
    <dgm:cxn modelId="{50D1B373-F610-4383-848B-6F8CF97664F4}" type="presParOf" srcId="{3F139EA6-CAD2-4225-86DB-FFAD98E514CA}" destId="{12E4DF7F-8A32-4D2B-82E0-79B770CBE427}" srcOrd="0" destOrd="0" presId="urn:microsoft.com/office/officeart/2005/8/layout/cycle2"/>
    <dgm:cxn modelId="{9CB7390B-A30E-4307-B6FC-1F086000AEC0}" type="presParOf" srcId="{95F26143-7EDA-4163-A9B4-E673685941E1}" destId="{B71E41F0-E9C1-4818-BBD9-48A9DD44B6A5}" srcOrd="8" destOrd="0" presId="urn:microsoft.com/office/officeart/2005/8/layout/cycle2"/>
    <dgm:cxn modelId="{3B18F999-19F6-42C2-90F9-66D959414F7C}" type="presParOf" srcId="{95F26143-7EDA-4163-A9B4-E673685941E1}" destId="{F75E3687-D03E-4385-BDAB-EA45610560C6}" srcOrd="9" destOrd="0" presId="urn:microsoft.com/office/officeart/2005/8/layout/cycle2"/>
    <dgm:cxn modelId="{931C1B6F-88DC-467A-A8AF-70A70CA544A6}" type="presParOf" srcId="{F75E3687-D03E-4385-BDAB-EA45610560C6}" destId="{C1B3EC7B-2BC7-4463-B72E-0FFD40F2EF72}" srcOrd="0" destOrd="0" presId="urn:microsoft.com/office/officeart/2005/8/layout/cycle2"/>
    <dgm:cxn modelId="{52DACBD4-E6DB-426E-9A4B-0A3CBA32D49C}" type="presParOf" srcId="{95F26143-7EDA-4163-A9B4-E673685941E1}" destId="{A84D94EF-9056-4AC7-8909-F1AECE0491B0}" srcOrd="10" destOrd="0" presId="urn:microsoft.com/office/officeart/2005/8/layout/cycle2"/>
    <dgm:cxn modelId="{F3EB8E90-70ED-4867-9705-1793EFAF0130}" type="presParOf" srcId="{95F26143-7EDA-4163-A9B4-E673685941E1}" destId="{591BFA0A-C395-4395-B800-16201FDB6449}" srcOrd="11" destOrd="0" presId="urn:microsoft.com/office/officeart/2005/8/layout/cycle2"/>
    <dgm:cxn modelId="{A5813435-57AF-4D79-9113-B9BDBDD900B4}" type="presParOf" srcId="{591BFA0A-C395-4395-B800-16201FDB6449}" destId="{7B69A5FF-22EA-4975-BF82-1D9BFAC31D82}" srcOrd="0" destOrd="0" presId="urn:microsoft.com/office/officeart/2005/8/layout/cycle2"/>
    <dgm:cxn modelId="{D0D7DC62-12BB-490F-8751-9EA8DCF83EAA}" type="presParOf" srcId="{95F26143-7EDA-4163-A9B4-E673685941E1}" destId="{801E1169-AF9A-4FAF-B36F-401D6A659CBD}" srcOrd="12" destOrd="0" presId="urn:microsoft.com/office/officeart/2005/8/layout/cycle2"/>
    <dgm:cxn modelId="{2C14B189-F21B-4F40-84CA-B3D767DD502C}" type="presParOf" srcId="{95F26143-7EDA-4163-A9B4-E673685941E1}" destId="{C69CF7C8-1583-409E-8540-7F205EF3F496}" srcOrd="13" destOrd="0" presId="urn:microsoft.com/office/officeart/2005/8/layout/cycle2"/>
    <dgm:cxn modelId="{99CB837C-1B1B-49F9-A03C-407524F8F5D9}" type="presParOf" srcId="{C69CF7C8-1583-409E-8540-7F205EF3F496}" destId="{EE959C1F-77CC-446F-90C5-A66E2AA199A9}" srcOrd="0" destOrd="0" presId="urn:microsoft.com/office/officeart/2005/8/layout/cycle2"/>
    <dgm:cxn modelId="{EBC81091-D757-41CD-A893-085DD824D4D0}" type="presParOf" srcId="{95F26143-7EDA-4163-A9B4-E673685941E1}" destId="{ED118C88-87F4-4B34-AEE1-A3CFC36C4287}" srcOrd="14" destOrd="0" presId="urn:microsoft.com/office/officeart/2005/8/layout/cycle2"/>
    <dgm:cxn modelId="{A87D1E19-CF05-4246-9C83-E8DB9FD33612}" type="presParOf" srcId="{95F26143-7EDA-4163-A9B4-E673685941E1}" destId="{685A9205-C26A-4F58-A88D-51756BED5E8E}" srcOrd="15" destOrd="0" presId="urn:microsoft.com/office/officeart/2005/8/layout/cycle2"/>
    <dgm:cxn modelId="{5E8A8549-A8AD-4CD6-ACAC-543D3CCD4280}" type="presParOf" srcId="{685A9205-C26A-4F58-A88D-51756BED5E8E}" destId="{4A16B096-8222-4F04-B2EF-E564323446F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C8F9ED-7D78-4F62-B044-5B2A8B879A69}" type="doc">
      <dgm:prSet loTypeId="urn:microsoft.com/office/officeart/2005/8/layout/cycle2" loCatId="cycl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0AED117-CE7E-4128-9ECE-BDD95D0C8C9D}">
      <dgm:prSet phldrT="[Texto]"/>
      <dgm:spPr/>
      <dgm:t>
        <a:bodyPr/>
        <a:lstStyle/>
        <a:p>
          <a:r>
            <a:rPr lang="pt-BR" dirty="0"/>
            <a:t>1</a:t>
          </a:r>
        </a:p>
      </dgm:t>
    </dgm:pt>
    <dgm:pt modelId="{64B87F3A-43A1-4EB9-8141-79A047A96AA8}" type="parTrans" cxnId="{69D81797-6D18-476D-BB13-93B6F4FD2B29}">
      <dgm:prSet/>
      <dgm:spPr/>
      <dgm:t>
        <a:bodyPr/>
        <a:lstStyle/>
        <a:p>
          <a:endParaRPr lang="pt-BR"/>
        </a:p>
      </dgm:t>
    </dgm:pt>
    <dgm:pt modelId="{91872BB9-C9A2-4169-BB47-502EC56B6A5F}" type="sibTrans" cxnId="{69D81797-6D18-476D-BB13-93B6F4FD2B29}">
      <dgm:prSet/>
      <dgm:spPr/>
      <dgm:t>
        <a:bodyPr/>
        <a:lstStyle/>
        <a:p>
          <a:endParaRPr lang="pt-BR"/>
        </a:p>
      </dgm:t>
    </dgm:pt>
    <dgm:pt modelId="{C13F84D5-829B-493F-96EF-5970CFF2A0D8}">
      <dgm:prSet phldrT="[Texto]"/>
      <dgm:spPr/>
      <dgm:t>
        <a:bodyPr/>
        <a:lstStyle/>
        <a:p>
          <a:r>
            <a:rPr lang="pt-BR" dirty="0"/>
            <a:t>3</a:t>
          </a:r>
        </a:p>
      </dgm:t>
    </dgm:pt>
    <dgm:pt modelId="{47E209D7-5027-4C96-B529-A682CA05DDF5}" type="parTrans" cxnId="{74995617-69B8-43B2-9FCF-EBDE4BE9D620}">
      <dgm:prSet/>
      <dgm:spPr/>
      <dgm:t>
        <a:bodyPr/>
        <a:lstStyle/>
        <a:p>
          <a:endParaRPr lang="pt-BR"/>
        </a:p>
      </dgm:t>
    </dgm:pt>
    <dgm:pt modelId="{79C08E9E-9014-47F5-A622-DF9826DFF74A}" type="sibTrans" cxnId="{74995617-69B8-43B2-9FCF-EBDE4BE9D620}">
      <dgm:prSet/>
      <dgm:spPr/>
      <dgm:t>
        <a:bodyPr/>
        <a:lstStyle/>
        <a:p>
          <a:endParaRPr lang="pt-BR"/>
        </a:p>
      </dgm:t>
    </dgm:pt>
    <dgm:pt modelId="{CFB05543-4B6C-4AD2-AE50-B036E9B934F5}">
      <dgm:prSet phldrT="[Texto]"/>
      <dgm:spPr/>
      <dgm:t>
        <a:bodyPr/>
        <a:lstStyle/>
        <a:p>
          <a:r>
            <a:rPr lang="pt-BR" dirty="0"/>
            <a:t>4</a:t>
          </a:r>
        </a:p>
      </dgm:t>
    </dgm:pt>
    <dgm:pt modelId="{77F0F4E1-E430-4596-AF56-6C6311457B82}" type="parTrans" cxnId="{BC29CB1D-8A59-42E9-850C-00FD7435736E}">
      <dgm:prSet/>
      <dgm:spPr/>
      <dgm:t>
        <a:bodyPr/>
        <a:lstStyle/>
        <a:p>
          <a:endParaRPr lang="pt-BR"/>
        </a:p>
      </dgm:t>
    </dgm:pt>
    <dgm:pt modelId="{55589F17-03C1-4E00-81D7-F6CAC9AFE7B6}" type="sibTrans" cxnId="{BC29CB1D-8A59-42E9-850C-00FD7435736E}">
      <dgm:prSet/>
      <dgm:spPr/>
      <dgm:t>
        <a:bodyPr/>
        <a:lstStyle/>
        <a:p>
          <a:endParaRPr lang="pt-BR"/>
        </a:p>
      </dgm:t>
    </dgm:pt>
    <dgm:pt modelId="{DAEB8E33-262C-4387-8A8A-A9A97C6E1C5B}">
      <dgm:prSet phldrT="[Texto]"/>
      <dgm:spPr/>
      <dgm:t>
        <a:bodyPr/>
        <a:lstStyle/>
        <a:p>
          <a:r>
            <a:rPr lang="pt-BR" dirty="0"/>
            <a:t>5</a:t>
          </a:r>
        </a:p>
      </dgm:t>
    </dgm:pt>
    <dgm:pt modelId="{92CA1476-1CD8-44F7-AE66-313580E1B082}" type="parTrans" cxnId="{E7A171B6-E93D-4013-9754-0FDCB6B42A17}">
      <dgm:prSet/>
      <dgm:spPr/>
      <dgm:t>
        <a:bodyPr/>
        <a:lstStyle/>
        <a:p>
          <a:endParaRPr lang="pt-BR"/>
        </a:p>
      </dgm:t>
    </dgm:pt>
    <dgm:pt modelId="{3EF5B5D7-B811-434A-A9BC-3A95439DF7F7}" type="sibTrans" cxnId="{E7A171B6-E93D-4013-9754-0FDCB6B42A17}">
      <dgm:prSet/>
      <dgm:spPr/>
      <dgm:t>
        <a:bodyPr/>
        <a:lstStyle/>
        <a:p>
          <a:endParaRPr lang="pt-BR"/>
        </a:p>
      </dgm:t>
    </dgm:pt>
    <dgm:pt modelId="{A5C8F772-EE3C-4A27-B2C3-F37A0DDA2493}">
      <dgm:prSet phldrT="[Texto]"/>
      <dgm:spPr/>
      <dgm:t>
        <a:bodyPr/>
        <a:lstStyle/>
        <a:p>
          <a:r>
            <a:rPr lang="pt-BR" dirty="0"/>
            <a:t>8</a:t>
          </a:r>
        </a:p>
      </dgm:t>
    </dgm:pt>
    <dgm:pt modelId="{3CC1C7DB-3374-435D-BBAC-82C7CBE0B744}" type="parTrans" cxnId="{6BA3932E-14EA-46E7-A6B8-EF1DD1AE0A03}">
      <dgm:prSet/>
      <dgm:spPr/>
      <dgm:t>
        <a:bodyPr/>
        <a:lstStyle/>
        <a:p>
          <a:endParaRPr lang="pt-BR"/>
        </a:p>
      </dgm:t>
    </dgm:pt>
    <dgm:pt modelId="{D5EAEBD2-71F6-4412-88A8-5A5971FF20FD}" type="sibTrans" cxnId="{6BA3932E-14EA-46E7-A6B8-EF1DD1AE0A03}">
      <dgm:prSet/>
      <dgm:spPr/>
      <dgm:t>
        <a:bodyPr/>
        <a:lstStyle/>
        <a:p>
          <a:endParaRPr lang="pt-BR"/>
        </a:p>
      </dgm:t>
    </dgm:pt>
    <dgm:pt modelId="{44C3A2A8-2427-496C-9B03-D2EB9009984E}">
      <dgm:prSet phldrT="[Texto]"/>
      <dgm:spPr/>
      <dgm:t>
        <a:bodyPr/>
        <a:lstStyle/>
        <a:p>
          <a:r>
            <a:rPr lang="pt-BR" dirty="0"/>
            <a:t>12</a:t>
          </a:r>
        </a:p>
      </dgm:t>
    </dgm:pt>
    <dgm:pt modelId="{514BF487-9DE1-4DE7-BBE7-2C51AE9D755D}" type="parTrans" cxnId="{98DC799A-ECE8-491C-9691-67F792B9B793}">
      <dgm:prSet/>
      <dgm:spPr/>
      <dgm:t>
        <a:bodyPr/>
        <a:lstStyle/>
        <a:p>
          <a:endParaRPr lang="pt-BR"/>
        </a:p>
      </dgm:t>
    </dgm:pt>
    <dgm:pt modelId="{2BF7B16D-0E15-4170-AEEA-AA109355AD66}" type="sibTrans" cxnId="{98DC799A-ECE8-491C-9691-67F792B9B793}">
      <dgm:prSet/>
      <dgm:spPr/>
      <dgm:t>
        <a:bodyPr/>
        <a:lstStyle/>
        <a:p>
          <a:endParaRPr lang="pt-BR"/>
        </a:p>
      </dgm:t>
    </dgm:pt>
    <dgm:pt modelId="{F580F501-33B7-4890-8D7F-96B4991C60EF}">
      <dgm:prSet phldrT="[Texto]"/>
      <dgm:spPr/>
      <dgm:t>
        <a:bodyPr/>
        <a:lstStyle/>
        <a:p>
          <a:r>
            <a:rPr lang="pt-BR" dirty="0"/>
            <a:t>10</a:t>
          </a:r>
        </a:p>
      </dgm:t>
    </dgm:pt>
    <dgm:pt modelId="{F23B8D70-0076-4F6E-B970-8296336B769E}" type="parTrans" cxnId="{026B9D7C-0C36-4ABC-BB0E-55DAA50353F9}">
      <dgm:prSet/>
      <dgm:spPr/>
      <dgm:t>
        <a:bodyPr/>
        <a:lstStyle/>
        <a:p>
          <a:endParaRPr lang="pt-BR"/>
        </a:p>
      </dgm:t>
    </dgm:pt>
    <dgm:pt modelId="{365F4E6D-B182-425D-B1A4-87D534739527}" type="sibTrans" cxnId="{026B9D7C-0C36-4ABC-BB0E-55DAA50353F9}">
      <dgm:prSet/>
      <dgm:spPr/>
      <dgm:t>
        <a:bodyPr/>
        <a:lstStyle/>
        <a:p>
          <a:endParaRPr lang="pt-BR"/>
        </a:p>
      </dgm:t>
    </dgm:pt>
    <dgm:pt modelId="{069B1C65-39BB-4C43-8A08-3DE5D8CDCE97}">
      <dgm:prSet phldrT="[Texto]"/>
      <dgm:spPr/>
      <dgm:t>
        <a:bodyPr/>
        <a:lstStyle/>
        <a:p>
          <a:r>
            <a:rPr lang="pt-BR" dirty="0"/>
            <a:t>15</a:t>
          </a:r>
        </a:p>
      </dgm:t>
    </dgm:pt>
    <dgm:pt modelId="{06DCA1FF-5C9E-4644-B469-88269CC3D10B}" type="parTrans" cxnId="{A20BAB71-965F-45CB-8EA9-359754815408}">
      <dgm:prSet/>
      <dgm:spPr/>
      <dgm:t>
        <a:bodyPr/>
        <a:lstStyle/>
        <a:p>
          <a:endParaRPr lang="pt-BR"/>
        </a:p>
      </dgm:t>
    </dgm:pt>
    <dgm:pt modelId="{D397C1F3-E85F-42F6-99A6-F6DA3673FA15}" type="sibTrans" cxnId="{A20BAB71-965F-45CB-8EA9-359754815408}">
      <dgm:prSet/>
      <dgm:spPr/>
      <dgm:t>
        <a:bodyPr/>
        <a:lstStyle/>
        <a:p>
          <a:endParaRPr lang="pt-BR"/>
        </a:p>
      </dgm:t>
    </dgm:pt>
    <dgm:pt modelId="{95F26143-7EDA-4163-A9B4-E673685941E1}" type="pres">
      <dgm:prSet presAssocID="{F5C8F9ED-7D78-4F62-B044-5B2A8B879A69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D63EBC8E-0231-4295-BEBD-6D653220DD82}" type="pres">
      <dgm:prSet presAssocID="{20AED117-CE7E-4128-9ECE-BDD95D0C8C9D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F362EEA-FFCC-4173-B064-23123089625D}" type="pres">
      <dgm:prSet presAssocID="{91872BB9-C9A2-4169-BB47-502EC56B6A5F}" presName="sibTrans" presStyleLbl="sibTrans2D1" presStyleIdx="0" presStyleCnt="8"/>
      <dgm:spPr/>
      <dgm:t>
        <a:bodyPr/>
        <a:lstStyle/>
        <a:p>
          <a:endParaRPr lang="pt-BR"/>
        </a:p>
      </dgm:t>
    </dgm:pt>
    <dgm:pt modelId="{72F3AC74-2BAA-4561-930F-A5E34BE4A4B9}" type="pres">
      <dgm:prSet presAssocID="{91872BB9-C9A2-4169-BB47-502EC56B6A5F}" presName="connectorText" presStyleLbl="sibTrans2D1" presStyleIdx="0" presStyleCnt="8"/>
      <dgm:spPr/>
      <dgm:t>
        <a:bodyPr/>
        <a:lstStyle/>
        <a:p>
          <a:endParaRPr lang="pt-BR"/>
        </a:p>
      </dgm:t>
    </dgm:pt>
    <dgm:pt modelId="{E42DB250-0DAC-4C3E-82B0-2C949DD82E33}" type="pres">
      <dgm:prSet presAssocID="{C13F84D5-829B-493F-96EF-5970CFF2A0D8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CE9319F-9573-4E82-93C8-626849F46BEF}" type="pres">
      <dgm:prSet presAssocID="{79C08E9E-9014-47F5-A622-DF9826DFF74A}" presName="sibTrans" presStyleLbl="sibTrans2D1" presStyleIdx="1" presStyleCnt="8"/>
      <dgm:spPr/>
      <dgm:t>
        <a:bodyPr/>
        <a:lstStyle/>
        <a:p>
          <a:endParaRPr lang="pt-BR"/>
        </a:p>
      </dgm:t>
    </dgm:pt>
    <dgm:pt modelId="{FAC0B27E-ADFE-4FBB-95D3-F763D757FBBB}" type="pres">
      <dgm:prSet presAssocID="{79C08E9E-9014-47F5-A622-DF9826DFF74A}" presName="connectorText" presStyleLbl="sibTrans2D1" presStyleIdx="1" presStyleCnt="8"/>
      <dgm:spPr/>
      <dgm:t>
        <a:bodyPr/>
        <a:lstStyle/>
        <a:p>
          <a:endParaRPr lang="pt-BR"/>
        </a:p>
      </dgm:t>
    </dgm:pt>
    <dgm:pt modelId="{2F807EB7-6EF5-4CEA-9003-10BDE6E30976}" type="pres">
      <dgm:prSet presAssocID="{CFB05543-4B6C-4AD2-AE50-B036E9B934F5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3B97C0C-F079-44C6-8730-723B6A9B9045}" type="pres">
      <dgm:prSet presAssocID="{55589F17-03C1-4E00-81D7-F6CAC9AFE7B6}" presName="sibTrans" presStyleLbl="sibTrans2D1" presStyleIdx="2" presStyleCnt="8"/>
      <dgm:spPr/>
      <dgm:t>
        <a:bodyPr/>
        <a:lstStyle/>
        <a:p>
          <a:endParaRPr lang="pt-BR"/>
        </a:p>
      </dgm:t>
    </dgm:pt>
    <dgm:pt modelId="{3F0A47A1-61A2-4BBB-B4BF-F0604EE984A5}" type="pres">
      <dgm:prSet presAssocID="{55589F17-03C1-4E00-81D7-F6CAC9AFE7B6}" presName="connectorText" presStyleLbl="sibTrans2D1" presStyleIdx="2" presStyleCnt="8"/>
      <dgm:spPr/>
      <dgm:t>
        <a:bodyPr/>
        <a:lstStyle/>
        <a:p>
          <a:endParaRPr lang="pt-BR"/>
        </a:p>
      </dgm:t>
    </dgm:pt>
    <dgm:pt modelId="{C376727F-D58E-4AFC-8538-D76E5A07BE2D}" type="pres">
      <dgm:prSet presAssocID="{DAEB8E33-262C-4387-8A8A-A9A97C6E1C5B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F139EA6-CAD2-4225-86DB-FFAD98E514CA}" type="pres">
      <dgm:prSet presAssocID="{3EF5B5D7-B811-434A-A9BC-3A95439DF7F7}" presName="sibTrans" presStyleLbl="sibTrans2D1" presStyleIdx="3" presStyleCnt="8"/>
      <dgm:spPr/>
      <dgm:t>
        <a:bodyPr/>
        <a:lstStyle/>
        <a:p>
          <a:endParaRPr lang="pt-BR"/>
        </a:p>
      </dgm:t>
    </dgm:pt>
    <dgm:pt modelId="{12E4DF7F-8A32-4D2B-82E0-79B770CBE427}" type="pres">
      <dgm:prSet presAssocID="{3EF5B5D7-B811-434A-A9BC-3A95439DF7F7}" presName="connectorText" presStyleLbl="sibTrans2D1" presStyleIdx="3" presStyleCnt="8"/>
      <dgm:spPr/>
      <dgm:t>
        <a:bodyPr/>
        <a:lstStyle/>
        <a:p>
          <a:endParaRPr lang="pt-BR"/>
        </a:p>
      </dgm:t>
    </dgm:pt>
    <dgm:pt modelId="{B71E41F0-E9C1-4818-BBD9-48A9DD44B6A5}" type="pres">
      <dgm:prSet presAssocID="{A5C8F772-EE3C-4A27-B2C3-F37A0DDA2493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75E3687-D03E-4385-BDAB-EA45610560C6}" type="pres">
      <dgm:prSet presAssocID="{D5EAEBD2-71F6-4412-88A8-5A5971FF20FD}" presName="sibTrans" presStyleLbl="sibTrans2D1" presStyleIdx="4" presStyleCnt="8"/>
      <dgm:spPr/>
      <dgm:t>
        <a:bodyPr/>
        <a:lstStyle/>
        <a:p>
          <a:endParaRPr lang="pt-BR"/>
        </a:p>
      </dgm:t>
    </dgm:pt>
    <dgm:pt modelId="{C1B3EC7B-2BC7-4463-B72E-0FFD40F2EF72}" type="pres">
      <dgm:prSet presAssocID="{D5EAEBD2-71F6-4412-88A8-5A5971FF20FD}" presName="connectorText" presStyleLbl="sibTrans2D1" presStyleIdx="4" presStyleCnt="8"/>
      <dgm:spPr/>
      <dgm:t>
        <a:bodyPr/>
        <a:lstStyle/>
        <a:p>
          <a:endParaRPr lang="pt-BR"/>
        </a:p>
      </dgm:t>
    </dgm:pt>
    <dgm:pt modelId="{A84D94EF-9056-4AC7-8909-F1AECE0491B0}" type="pres">
      <dgm:prSet presAssocID="{F580F501-33B7-4890-8D7F-96B4991C60EF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91BFA0A-C395-4395-B800-16201FDB6449}" type="pres">
      <dgm:prSet presAssocID="{365F4E6D-B182-425D-B1A4-87D534739527}" presName="sibTrans" presStyleLbl="sibTrans2D1" presStyleIdx="5" presStyleCnt="8"/>
      <dgm:spPr/>
      <dgm:t>
        <a:bodyPr/>
        <a:lstStyle/>
        <a:p>
          <a:endParaRPr lang="pt-BR"/>
        </a:p>
      </dgm:t>
    </dgm:pt>
    <dgm:pt modelId="{7B69A5FF-22EA-4975-BF82-1D9BFAC31D82}" type="pres">
      <dgm:prSet presAssocID="{365F4E6D-B182-425D-B1A4-87D534739527}" presName="connectorText" presStyleLbl="sibTrans2D1" presStyleIdx="5" presStyleCnt="8"/>
      <dgm:spPr/>
      <dgm:t>
        <a:bodyPr/>
        <a:lstStyle/>
        <a:p>
          <a:endParaRPr lang="pt-BR"/>
        </a:p>
      </dgm:t>
    </dgm:pt>
    <dgm:pt modelId="{801E1169-AF9A-4FAF-B36F-401D6A659CBD}" type="pres">
      <dgm:prSet presAssocID="{44C3A2A8-2427-496C-9B03-D2EB9009984E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69CF7C8-1583-409E-8540-7F205EF3F496}" type="pres">
      <dgm:prSet presAssocID="{2BF7B16D-0E15-4170-AEEA-AA109355AD66}" presName="sibTrans" presStyleLbl="sibTrans2D1" presStyleIdx="6" presStyleCnt="8"/>
      <dgm:spPr/>
      <dgm:t>
        <a:bodyPr/>
        <a:lstStyle/>
        <a:p>
          <a:endParaRPr lang="pt-BR"/>
        </a:p>
      </dgm:t>
    </dgm:pt>
    <dgm:pt modelId="{EE959C1F-77CC-446F-90C5-A66E2AA199A9}" type="pres">
      <dgm:prSet presAssocID="{2BF7B16D-0E15-4170-AEEA-AA109355AD66}" presName="connectorText" presStyleLbl="sibTrans2D1" presStyleIdx="6" presStyleCnt="8"/>
      <dgm:spPr/>
      <dgm:t>
        <a:bodyPr/>
        <a:lstStyle/>
        <a:p>
          <a:endParaRPr lang="pt-BR"/>
        </a:p>
      </dgm:t>
    </dgm:pt>
    <dgm:pt modelId="{ED118C88-87F4-4B34-AEE1-A3CFC36C4287}" type="pres">
      <dgm:prSet presAssocID="{069B1C65-39BB-4C43-8A08-3DE5D8CDCE97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85A9205-C26A-4F58-A88D-51756BED5E8E}" type="pres">
      <dgm:prSet presAssocID="{D397C1F3-E85F-42F6-99A6-F6DA3673FA15}" presName="sibTrans" presStyleLbl="sibTrans2D1" presStyleIdx="7" presStyleCnt="8"/>
      <dgm:spPr/>
      <dgm:t>
        <a:bodyPr/>
        <a:lstStyle/>
        <a:p>
          <a:endParaRPr lang="pt-BR"/>
        </a:p>
      </dgm:t>
    </dgm:pt>
    <dgm:pt modelId="{4A16B096-8222-4F04-B2EF-E564323446F8}" type="pres">
      <dgm:prSet presAssocID="{D397C1F3-E85F-42F6-99A6-F6DA3673FA15}" presName="connectorText" presStyleLbl="sibTrans2D1" presStyleIdx="7" presStyleCnt="8"/>
      <dgm:spPr/>
      <dgm:t>
        <a:bodyPr/>
        <a:lstStyle/>
        <a:p>
          <a:endParaRPr lang="pt-BR"/>
        </a:p>
      </dgm:t>
    </dgm:pt>
  </dgm:ptLst>
  <dgm:cxnLst>
    <dgm:cxn modelId="{E708F6B1-9084-4DC6-BA50-B54CCE3FCC22}" type="presOf" srcId="{CFB05543-4B6C-4AD2-AE50-B036E9B934F5}" destId="{2F807EB7-6EF5-4CEA-9003-10BDE6E30976}" srcOrd="0" destOrd="0" presId="urn:microsoft.com/office/officeart/2005/8/layout/cycle2"/>
    <dgm:cxn modelId="{D73EB114-D310-434D-915C-A6DB0F78EDA0}" type="presOf" srcId="{91872BB9-C9A2-4169-BB47-502EC56B6A5F}" destId="{CF362EEA-FFCC-4173-B064-23123089625D}" srcOrd="0" destOrd="0" presId="urn:microsoft.com/office/officeart/2005/8/layout/cycle2"/>
    <dgm:cxn modelId="{EE091B34-C093-4D40-B8FA-523BF039F392}" type="presOf" srcId="{D397C1F3-E85F-42F6-99A6-F6DA3673FA15}" destId="{685A9205-C26A-4F58-A88D-51756BED5E8E}" srcOrd="0" destOrd="0" presId="urn:microsoft.com/office/officeart/2005/8/layout/cycle2"/>
    <dgm:cxn modelId="{A20BAB71-965F-45CB-8EA9-359754815408}" srcId="{F5C8F9ED-7D78-4F62-B044-5B2A8B879A69}" destId="{069B1C65-39BB-4C43-8A08-3DE5D8CDCE97}" srcOrd="7" destOrd="0" parTransId="{06DCA1FF-5C9E-4644-B469-88269CC3D10B}" sibTransId="{D397C1F3-E85F-42F6-99A6-F6DA3673FA15}"/>
    <dgm:cxn modelId="{BC29CB1D-8A59-42E9-850C-00FD7435736E}" srcId="{F5C8F9ED-7D78-4F62-B044-5B2A8B879A69}" destId="{CFB05543-4B6C-4AD2-AE50-B036E9B934F5}" srcOrd="2" destOrd="0" parTransId="{77F0F4E1-E430-4596-AF56-6C6311457B82}" sibTransId="{55589F17-03C1-4E00-81D7-F6CAC9AFE7B6}"/>
    <dgm:cxn modelId="{E7A171B6-E93D-4013-9754-0FDCB6B42A17}" srcId="{F5C8F9ED-7D78-4F62-B044-5B2A8B879A69}" destId="{DAEB8E33-262C-4387-8A8A-A9A97C6E1C5B}" srcOrd="3" destOrd="0" parTransId="{92CA1476-1CD8-44F7-AE66-313580E1B082}" sibTransId="{3EF5B5D7-B811-434A-A9BC-3A95439DF7F7}"/>
    <dgm:cxn modelId="{F37E0609-FD5F-477A-B71B-57182477E9F3}" type="presOf" srcId="{F5C8F9ED-7D78-4F62-B044-5B2A8B879A69}" destId="{95F26143-7EDA-4163-A9B4-E673685941E1}" srcOrd="0" destOrd="0" presId="urn:microsoft.com/office/officeart/2005/8/layout/cycle2"/>
    <dgm:cxn modelId="{122E52CA-C639-4AC7-81AE-ABB0CB7E63DF}" type="presOf" srcId="{20AED117-CE7E-4128-9ECE-BDD95D0C8C9D}" destId="{D63EBC8E-0231-4295-BEBD-6D653220DD82}" srcOrd="0" destOrd="0" presId="urn:microsoft.com/office/officeart/2005/8/layout/cycle2"/>
    <dgm:cxn modelId="{00168BB9-47AE-4BE0-83E0-60237361BA29}" type="presOf" srcId="{365F4E6D-B182-425D-B1A4-87D534739527}" destId="{591BFA0A-C395-4395-B800-16201FDB6449}" srcOrd="0" destOrd="0" presId="urn:microsoft.com/office/officeart/2005/8/layout/cycle2"/>
    <dgm:cxn modelId="{B7017154-0E37-4AC2-9F25-84D325827CC4}" type="presOf" srcId="{91872BB9-C9A2-4169-BB47-502EC56B6A5F}" destId="{72F3AC74-2BAA-4561-930F-A5E34BE4A4B9}" srcOrd="1" destOrd="0" presId="urn:microsoft.com/office/officeart/2005/8/layout/cycle2"/>
    <dgm:cxn modelId="{3AF4298F-2B6E-45F6-9DDD-35C44423DF3F}" type="presOf" srcId="{D397C1F3-E85F-42F6-99A6-F6DA3673FA15}" destId="{4A16B096-8222-4F04-B2EF-E564323446F8}" srcOrd="1" destOrd="0" presId="urn:microsoft.com/office/officeart/2005/8/layout/cycle2"/>
    <dgm:cxn modelId="{DB318D6E-FF82-4E02-A633-A905F2040436}" type="presOf" srcId="{3EF5B5D7-B811-434A-A9BC-3A95439DF7F7}" destId="{3F139EA6-CAD2-4225-86DB-FFAD98E514CA}" srcOrd="0" destOrd="0" presId="urn:microsoft.com/office/officeart/2005/8/layout/cycle2"/>
    <dgm:cxn modelId="{4823781E-5464-4AE6-8E82-152616F87A2B}" type="presOf" srcId="{DAEB8E33-262C-4387-8A8A-A9A97C6E1C5B}" destId="{C376727F-D58E-4AFC-8538-D76E5A07BE2D}" srcOrd="0" destOrd="0" presId="urn:microsoft.com/office/officeart/2005/8/layout/cycle2"/>
    <dgm:cxn modelId="{98DC799A-ECE8-491C-9691-67F792B9B793}" srcId="{F5C8F9ED-7D78-4F62-B044-5B2A8B879A69}" destId="{44C3A2A8-2427-496C-9B03-D2EB9009984E}" srcOrd="6" destOrd="0" parTransId="{514BF487-9DE1-4DE7-BBE7-2C51AE9D755D}" sibTransId="{2BF7B16D-0E15-4170-AEEA-AA109355AD66}"/>
    <dgm:cxn modelId="{04B8AB13-EA41-4FEA-9C55-EE0C78DB5ABF}" type="presOf" srcId="{44C3A2A8-2427-496C-9B03-D2EB9009984E}" destId="{801E1169-AF9A-4FAF-B36F-401D6A659CBD}" srcOrd="0" destOrd="0" presId="urn:microsoft.com/office/officeart/2005/8/layout/cycle2"/>
    <dgm:cxn modelId="{8EFF8975-AFFA-4589-9076-4AD89FCBB0D0}" type="presOf" srcId="{3EF5B5D7-B811-434A-A9BC-3A95439DF7F7}" destId="{12E4DF7F-8A32-4D2B-82E0-79B770CBE427}" srcOrd="1" destOrd="0" presId="urn:microsoft.com/office/officeart/2005/8/layout/cycle2"/>
    <dgm:cxn modelId="{74995617-69B8-43B2-9FCF-EBDE4BE9D620}" srcId="{F5C8F9ED-7D78-4F62-B044-5B2A8B879A69}" destId="{C13F84D5-829B-493F-96EF-5970CFF2A0D8}" srcOrd="1" destOrd="0" parTransId="{47E209D7-5027-4C96-B529-A682CA05DDF5}" sibTransId="{79C08E9E-9014-47F5-A622-DF9826DFF74A}"/>
    <dgm:cxn modelId="{811569B1-B5E1-4240-AA13-8125CD28A0EF}" type="presOf" srcId="{55589F17-03C1-4E00-81D7-F6CAC9AFE7B6}" destId="{23B97C0C-F079-44C6-8730-723B6A9B9045}" srcOrd="0" destOrd="0" presId="urn:microsoft.com/office/officeart/2005/8/layout/cycle2"/>
    <dgm:cxn modelId="{0BBCF3F3-FF1B-4D05-B9B5-A3C564897656}" type="presOf" srcId="{A5C8F772-EE3C-4A27-B2C3-F37A0DDA2493}" destId="{B71E41F0-E9C1-4818-BBD9-48A9DD44B6A5}" srcOrd="0" destOrd="0" presId="urn:microsoft.com/office/officeart/2005/8/layout/cycle2"/>
    <dgm:cxn modelId="{02CC34B8-AC86-4660-AC8D-2BDC359FB4EC}" type="presOf" srcId="{F580F501-33B7-4890-8D7F-96B4991C60EF}" destId="{A84D94EF-9056-4AC7-8909-F1AECE0491B0}" srcOrd="0" destOrd="0" presId="urn:microsoft.com/office/officeart/2005/8/layout/cycle2"/>
    <dgm:cxn modelId="{B4191EA9-F7E7-43C7-9E19-DD1909C0C761}" type="presOf" srcId="{2BF7B16D-0E15-4170-AEEA-AA109355AD66}" destId="{EE959C1F-77CC-446F-90C5-A66E2AA199A9}" srcOrd="1" destOrd="0" presId="urn:microsoft.com/office/officeart/2005/8/layout/cycle2"/>
    <dgm:cxn modelId="{C9C9332D-E8AA-4F2F-B967-31296F6845EB}" type="presOf" srcId="{C13F84D5-829B-493F-96EF-5970CFF2A0D8}" destId="{E42DB250-0DAC-4C3E-82B0-2C949DD82E33}" srcOrd="0" destOrd="0" presId="urn:microsoft.com/office/officeart/2005/8/layout/cycle2"/>
    <dgm:cxn modelId="{1450BF3C-2E37-420D-87A3-CC4A4DC64216}" type="presOf" srcId="{D5EAEBD2-71F6-4412-88A8-5A5971FF20FD}" destId="{F75E3687-D03E-4385-BDAB-EA45610560C6}" srcOrd="0" destOrd="0" presId="urn:microsoft.com/office/officeart/2005/8/layout/cycle2"/>
    <dgm:cxn modelId="{BF36FF27-374D-4956-9C8E-033C0E163FB0}" type="presOf" srcId="{D5EAEBD2-71F6-4412-88A8-5A5971FF20FD}" destId="{C1B3EC7B-2BC7-4463-B72E-0FFD40F2EF72}" srcOrd="1" destOrd="0" presId="urn:microsoft.com/office/officeart/2005/8/layout/cycle2"/>
    <dgm:cxn modelId="{512BB064-96C8-4AEC-A873-1120E49EEF2E}" type="presOf" srcId="{79C08E9E-9014-47F5-A622-DF9826DFF74A}" destId="{DCE9319F-9573-4E82-93C8-626849F46BEF}" srcOrd="0" destOrd="0" presId="urn:microsoft.com/office/officeart/2005/8/layout/cycle2"/>
    <dgm:cxn modelId="{6BA3932E-14EA-46E7-A6B8-EF1DD1AE0A03}" srcId="{F5C8F9ED-7D78-4F62-B044-5B2A8B879A69}" destId="{A5C8F772-EE3C-4A27-B2C3-F37A0DDA2493}" srcOrd="4" destOrd="0" parTransId="{3CC1C7DB-3374-435D-BBAC-82C7CBE0B744}" sibTransId="{D5EAEBD2-71F6-4412-88A8-5A5971FF20FD}"/>
    <dgm:cxn modelId="{DF0BF785-920A-4A92-9917-36A34FCCB653}" type="presOf" srcId="{2BF7B16D-0E15-4170-AEEA-AA109355AD66}" destId="{C69CF7C8-1583-409E-8540-7F205EF3F496}" srcOrd="0" destOrd="0" presId="urn:microsoft.com/office/officeart/2005/8/layout/cycle2"/>
    <dgm:cxn modelId="{756B03E6-F16F-4599-B115-4FD1969F7762}" type="presOf" srcId="{79C08E9E-9014-47F5-A622-DF9826DFF74A}" destId="{FAC0B27E-ADFE-4FBB-95D3-F763D757FBBB}" srcOrd="1" destOrd="0" presId="urn:microsoft.com/office/officeart/2005/8/layout/cycle2"/>
    <dgm:cxn modelId="{B0F78EFC-1A1B-418C-8816-DA6F649B699C}" type="presOf" srcId="{365F4E6D-B182-425D-B1A4-87D534739527}" destId="{7B69A5FF-22EA-4975-BF82-1D9BFAC31D82}" srcOrd="1" destOrd="0" presId="urn:microsoft.com/office/officeart/2005/8/layout/cycle2"/>
    <dgm:cxn modelId="{69D81797-6D18-476D-BB13-93B6F4FD2B29}" srcId="{F5C8F9ED-7D78-4F62-B044-5B2A8B879A69}" destId="{20AED117-CE7E-4128-9ECE-BDD95D0C8C9D}" srcOrd="0" destOrd="0" parTransId="{64B87F3A-43A1-4EB9-8141-79A047A96AA8}" sibTransId="{91872BB9-C9A2-4169-BB47-502EC56B6A5F}"/>
    <dgm:cxn modelId="{49082F4E-95AD-4B82-9D99-DD867482D0F4}" type="presOf" srcId="{55589F17-03C1-4E00-81D7-F6CAC9AFE7B6}" destId="{3F0A47A1-61A2-4BBB-B4BF-F0604EE984A5}" srcOrd="1" destOrd="0" presId="urn:microsoft.com/office/officeart/2005/8/layout/cycle2"/>
    <dgm:cxn modelId="{8FFB75F9-BF16-4149-B719-3BDF2096439A}" type="presOf" srcId="{069B1C65-39BB-4C43-8A08-3DE5D8CDCE97}" destId="{ED118C88-87F4-4B34-AEE1-A3CFC36C4287}" srcOrd="0" destOrd="0" presId="urn:microsoft.com/office/officeart/2005/8/layout/cycle2"/>
    <dgm:cxn modelId="{026B9D7C-0C36-4ABC-BB0E-55DAA50353F9}" srcId="{F5C8F9ED-7D78-4F62-B044-5B2A8B879A69}" destId="{F580F501-33B7-4890-8D7F-96B4991C60EF}" srcOrd="5" destOrd="0" parTransId="{F23B8D70-0076-4F6E-B970-8296336B769E}" sibTransId="{365F4E6D-B182-425D-B1A4-87D534739527}"/>
    <dgm:cxn modelId="{C9D5492D-09D1-4190-AD4C-85B884074447}" type="presParOf" srcId="{95F26143-7EDA-4163-A9B4-E673685941E1}" destId="{D63EBC8E-0231-4295-BEBD-6D653220DD82}" srcOrd="0" destOrd="0" presId="urn:microsoft.com/office/officeart/2005/8/layout/cycle2"/>
    <dgm:cxn modelId="{204D0D42-F862-4C34-96C5-3290DE1ABBDE}" type="presParOf" srcId="{95F26143-7EDA-4163-A9B4-E673685941E1}" destId="{CF362EEA-FFCC-4173-B064-23123089625D}" srcOrd="1" destOrd="0" presId="urn:microsoft.com/office/officeart/2005/8/layout/cycle2"/>
    <dgm:cxn modelId="{927DE7B3-128C-495D-87A5-2E932A200DD1}" type="presParOf" srcId="{CF362EEA-FFCC-4173-B064-23123089625D}" destId="{72F3AC74-2BAA-4561-930F-A5E34BE4A4B9}" srcOrd="0" destOrd="0" presId="urn:microsoft.com/office/officeart/2005/8/layout/cycle2"/>
    <dgm:cxn modelId="{B4AD3CDB-EB2B-4EC7-9F68-7C64A76B7976}" type="presParOf" srcId="{95F26143-7EDA-4163-A9B4-E673685941E1}" destId="{E42DB250-0DAC-4C3E-82B0-2C949DD82E33}" srcOrd="2" destOrd="0" presId="urn:microsoft.com/office/officeart/2005/8/layout/cycle2"/>
    <dgm:cxn modelId="{47F2DCE8-FA8E-4F7A-9E1E-415721C09FBD}" type="presParOf" srcId="{95F26143-7EDA-4163-A9B4-E673685941E1}" destId="{DCE9319F-9573-4E82-93C8-626849F46BEF}" srcOrd="3" destOrd="0" presId="urn:microsoft.com/office/officeart/2005/8/layout/cycle2"/>
    <dgm:cxn modelId="{826B1DB2-81DE-4FA7-8E2E-BB71E9132CAA}" type="presParOf" srcId="{DCE9319F-9573-4E82-93C8-626849F46BEF}" destId="{FAC0B27E-ADFE-4FBB-95D3-F763D757FBBB}" srcOrd="0" destOrd="0" presId="urn:microsoft.com/office/officeart/2005/8/layout/cycle2"/>
    <dgm:cxn modelId="{E57AC598-9393-4BEB-A6CE-BDC6EEF94C4C}" type="presParOf" srcId="{95F26143-7EDA-4163-A9B4-E673685941E1}" destId="{2F807EB7-6EF5-4CEA-9003-10BDE6E30976}" srcOrd="4" destOrd="0" presId="urn:microsoft.com/office/officeart/2005/8/layout/cycle2"/>
    <dgm:cxn modelId="{B38D2BD2-5991-4322-A7C2-18D8ADF931BA}" type="presParOf" srcId="{95F26143-7EDA-4163-A9B4-E673685941E1}" destId="{23B97C0C-F079-44C6-8730-723B6A9B9045}" srcOrd="5" destOrd="0" presId="urn:microsoft.com/office/officeart/2005/8/layout/cycle2"/>
    <dgm:cxn modelId="{0CE5D0AA-3CE5-4190-9530-25171A565B29}" type="presParOf" srcId="{23B97C0C-F079-44C6-8730-723B6A9B9045}" destId="{3F0A47A1-61A2-4BBB-B4BF-F0604EE984A5}" srcOrd="0" destOrd="0" presId="urn:microsoft.com/office/officeart/2005/8/layout/cycle2"/>
    <dgm:cxn modelId="{5DB183DE-33E0-4984-AB93-FC693D3DE105}" type="presParOf" srcId="{95F26143-7EDA-4163-A9B4-E673685941E1}" destId="{C376727F-D58E-4AFC-8538-D76E5A07BE2D}" srcOrd="6" destOrd="0" presId="urn:microsoft.com/office/officeart/2005/8/layout/cycle2"/>
    <dgm:cxn modelId="{E68EAD5A-27D2-40F1-814F-5055BCE8B56B}" type="presParOf" srcId="{95F26143-7EDA-4163-A9B4-E673685941E1}" destId="{3F139EA6-CAD2-4225-86DB-FFAD98E514CA}" srcOrd="7" destOrd="0" presId="urn:microsoft.com/office/officeart/2005/8/layout/cycle2"/>
    <dgm:cxn modelId="{69CFFD9C-0EF0-4FDA-9637-4FE4D919BC54}" type="presParOf" srcId="{3F139EA6-CAD2-4225-86DB-FFAD98E514CA}" destId="{12E4DF7F-8A32-4D2B-82E0-79B770CBE427}" srcOrd="0" destOrd="0" presId="urn:microsoft.com/office/officeart/2005/8/layout/cycle2"/>
    <dgm:cxn modelId="{63A294FD-4F9C-45BE-93D7-E33D30CBB8D3}" type="presParOf" srcId="{95F26143-7EDA-4163-A9B4-E673685941E1}" destId="{B71E41F0-E9C1-4818-BBD9-48A9DD44B6A5}" srcOrd="8" destOrd="0" presId="urn:microsoft.com/office/officeart/2005/8/layout/cycle2"/>
    <dgm:cxn modelId="{F11CE5FA-410C-42FA-98BF-D744883AFB70}" type="presParOf" srcId="{95F26143-7EDA-4163-A9B4-E673685941E1}" destId="{F75E3687-D03E-4385-BDAB-EA45610560C6}" srcOrd="9" destOrd="0" presId="urn:microsoft.com/office/officeart/2005/8/layout/cycle2"/>
    <dgm:cxn modelId="{7C83FE02-D5D3-4A9E-A719-355F0809EF4D}" type="presParOf" srcId="{F75E3687-D03E-4385-BDAB-EA45610560C6}" destId="{C1B3EC7B-2BC7-4463-B72E-0FFD40F2EF72}" srcOrd="0" destOrd="0" presId="urn:microsoft.com/office/officeart/2005/8/layout/cycle2"/>
    <dgm:cxn modelId="{B7F09DE3-1EDD-4850-AE7E-B8885A6EF448}" type="presParOf" srcId="{95F26143-7EDA-4163-A9B4-E673685941E1}" destId="{A84D94EF-9056-4AC7-8909-F1AECE0491B0}" srcOrd="10" destOrd="0" presId="urn:microsoft.com/office/officeart/2005/8/layout/cycle2"/>
    <dgm:cxn modelId="{1AFE4A6B-881B-45E5-A5CE-6B9AA8B3E7DF}" type="presParOf" srcId="{95F26143-7EDA-4163-A9B4-E673685941E1}" destId="{591BFA0A-C395-4395-B800-16201FDB6449}" srcOrd="11" destOrd="0" presId="urn:microsoft.com/office/officeart/2005/8/layout/cycle2"/>
    <dgm:cxn modelId="{4C9FA259-FD6E-400E-9458-AA2E1CBCBC22}" type="presParOf" srcId="{591BFA0A-C395-4395-B800-16201FDB6449}" destId="{7B69A5FF-22EA-4975-BF82-1D9BFAC31D82}" srcOrd="0" destOrd="0" presId="urn:microsoft.com/office/officeart/2005/8/layout/cycle2"/>
    <dgm:cxn modelId="{370A7344-D56C-4AD8-B484-515840037E45}" type="presParOf" srcId="{95F26143-7EDA-4163-A9B4-E673685941E1}" destId="{801E1169-AF9A-4FAF-B36F-401D6A659CBD}" srcOrd="12" destOrd="0" presId="urn:microsoft.com/office/officeart/2005/8/layout/cycle2"/>
    <dgm:cxn modelId="{1320B85F-E91B-45F5-B7CB-A1491BF3BC1C}" type="presParOf" srcId="{95F26143-7EDA-4163-A9B4-E673685941E1}" destId="{C69CF7C8-1583-409E-8540-7F205EF3F496}" srcOrd="13" destOrd="0" presId="urn:microsoft.com/office/officeart/2005/8/layout/cycle2"/>
    <dgm:cxn modelId="{AD18215B-4057-41A0-BBCD-073D4C1A5A7A}" type="presParOf" srcId="{C69CF7C8-1583-409E-8540-7F205EF3F496}" destId="{EE959C1F-77CC-446F-90C5-A66E2AA199A9}" srcOrd="0" destOrd="0" presId="urn:microsoft.com/office/officeart/2005/8/layout/cycle2"/>
    <dgm:cxn modelId="{578AE041-C270-46A0-8351-647C84FF3418}" type="presParOf" srcId="{95F26143-7EDA-4163-A9B4-E673685941E1}" destId="{ED118C88-87F4-4B34-AEE1-A3CFC36C4287}" srcOrd="14" destOrd="0" presId="urn:microsoft.com/office/officeart/2005/8/layout/cycle2"/>
    <dgm:cxn modelId="{EF8FD2A8-0339-4E1D-96A9-0F7918DF8F49}" type="presParOf" srcId="{95F26143-7EDA-4163-A9B4-E673685941E1}" destId="{685A9205-C26A-4F58-A88D-51756BED5E8E}" srcOrd="15" destOrd="0" presId="urn:microsoft.com/office/officeart/2005/8/layout/cycle2"/>
    <dgm:cxn modelId="{ACF0DFC4-C299-4426-B291-CCA3ECEA451F}" type="presParOf" srcId="{685A9205-C26A-4F58-A88D-51756BED5E8E}" destId="{4A16B096-8222-4F04-B2EF-E564323446F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5C8F9ED-7D78-4F62-B044-5B2A8B879A69}" type="doc">
      <dgm:prSet loTypeId="urn:microsoft.com/office/officeart/2005/8/layout/cycle2" loCatId="cycl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0AED117-CE7E-4128-9ECE-BDD95D0C8C9D}">
      <dgm:prSet phldrT="[Texto]"/>
      <dgm:spPr/>
      <dgm:t>
        <a:bodyPr/>
        <a:lstStyle/>
        <a:p>
          <a:r>
            <a:rPr lang="pt-BR" dirty="0"/>
            <a:t>1</a:t>
          </a:r>
        </a:p>
      </dgm:t>
    </dgm:pt>
    <dgm:pt modelId="{64B87F3A-43A1-4EB9-8141-79A047A96AA8}" type="parTrans" cxnId="{69D81797-6D18-476D-BB13-93B6F4FD2B29}">
      <dgm:prSet/>
      <dgm:spPr/>
      <dgm:t>
        <a:bodyPr/>
        <a:lstStyle/>
        <a:p>
          <a:endParaRPr lang="pt-BR"/>
        </a:p>
      </dgm:t>
    </dgm:pt>
    <dgm:pt modelId="{91872BB9-C9A2-4169-BB47-502EC56B6A5F}" type="sibTrans" cxnId="{69D81797-6D18-476D-BB13-93B6F4FD2B29}">
      <dgm:prSet/>
      <dgm:spPr/>
      <dgm:t>
        <a:bodyPr/>
        <a:lstStyle/>
        <a:p>
          <a:endParaRPr lang="pt-BR"/>
        </a:p>
      </dgm:t>
    </dgm:pt>
    <dgm:pt modelId="{C13F84D5-829B-493F-96EF-5970CFF2A0D8}">
      <dgm:prSet phldrT="[Texto]"/>
      <dgm:spPr/>
      <dgm:t>
        <a:bodyPr/>
        <a:lstStyle/>
        <a:p>
          <a:r>
            <a:rPr lang="pt-BR" dirty="0"/>
            <a:t>3</a:t>
          </a:r>
        </a:p>
      </dgm:t>
    </dgm:pt>
    <dgm:pt modelId="{47E209D7-5027-4C96-B529-A682CA05DDF5}" type="parTrans" cxnId="{74995617-69B8-43B2-9FCF-EBDE4BE9D620}">
      <dgm:prSet/>
      <dgm:spPr/>
      <dgm:t>
        <a:bodyPr/>
        <a:lstStyle/>
        <a:p>
          <a:endParaRPr lang="pt-BR"/>
        </a:p>
      </dgm:t>
    </dgm:pt>
    <dgm:pt modelId="{79C08E9E-9014-47F5-A622-DF9826DFF74A}" type="sibTrans" cxnId="{74995617-69B8-43B2-9FCF-EBDE4BE9D620}">
      <dgm:prSet/>
      <dgm:spPr/>
      <dgm:t>
        <a:bodyPr/>
        <a:lstStyle/>
        <a:p>
          <a:endParaRPr lang="pt-BR"/>
        </a:p>
      </dgm:t>
    </dgm:pt>
    <dgm:pt modelId="{CFB05543-4B6C-4AD2-AE50-B036E9B934F5}">
      <dgm:prSet phldrT="[Texto]"/>
      <dgm:spPr/>
      <dgm:t>
        <a:bodyPr/>
        <a:lstStyle/>
        <a:p>
          <a:r>
            <a:rPr lang="pt-BR" dirty="0"/>
            <a:t>4</a:t>
          </a:r>
        </a:p>
      </dgm:t>
    </dgm:pt>
    <dgm:pt modelId="{77F0F4E1-E430-4596-AF56-6C6311457B82}" type="parTrans" cxnId="{BC29CB1D-8A59-42E9-850C-00FD7435736E}">
      <dgm:prSet/>
      <dgm:spPr/>
      <dgm:t>
        <a:bodyPr/>
        <a:lstStyle/>
        <a:p>
          <a:endParaRPr lang="pt-BR"/>
        </a:p>
      </dgm:t>
    </dgm:pt>
    <dgm:pt modelId="{55589F17-03C1-4E00-81D7-F6CAC9AFE7B6}" type="sibTrans" cxnId="{BC29CB1D-8A59-42E9-850C-00FD7435736E}">
      <dgm:prSet/>
      <dgm:spPr/>
      <dgm:t>
        <a:bodyPr/>
        <a:lstStyle/>
        <a:p>
          <a:endParaRPr lang="pt-BR"/>
        </a:p>
      </dgm:t>
    </dgm:pt>
    <dgm:pt modelId="{DAEB8E33-262C-4387-8A8A-A9A97C6E1C5B}">
      <dgm:prSet phldrT="[Texto]"/>
      <dgm:spPr/>
      <dgm:t>
        <a:bodyPr/>
        <a:lstStyle/>
        <a:p>
          <a:r>
            <a:rPr lang="pt-BR" dirty="0"/>
            <a:t>5</a:t>
          </a:r>
        </a:p>
      </dgm:t>
    </dgm:pt>
    <dgm:pt modelId="{92CA1476-1CD8-44F7-AE66-313580E1B082}" type="parTrans" cxnId="{E7A171B6-E93D-4013-9754-0FDCB6B42A17}">
      <dgm:prSet/>
      <dgm:spPr/>
      <dgm:t>
        <a:bodyPr/>
        <a:lstStyle/>
        <a:p>
          <a:endParaRPr lang="pt-BR"/>
        </a:p>
      </dgm:t>
    </dgm:pt>
    <dgm:pt modelId="{3EF5B5D7-B811-434A-A9BC-3A95439DF7F7}" type="sibTrans" cxnId="{E7A171B6-E93D-4013-9754-0FDCB6B42A17}">
      <dgm:prSet/>
      <dgm:spPr/>
      <dgm:t>
        <a:bodyPr/>
        <a:lstStyle/>
        <a:p>
          <a:endParaRPr lang="pt-BR"/>
        </a:p>
      </dgm:t>
    </dgm:pt>
    <dgm:pt modelId="{A5C8F772-EE3C-4A27-B2C3-F37A0DDA2493}">
      <dgm:prSet phldrT="[Texto]"/>
      <dgm:spPr/>
      <dgm:t>
        <a:bodyPr/>
        <a:lstStyle/>
        <a:p>
          <a:r>
            <a:rPr lang="pt-BR" dirty="0"/>
            <a:t>8</a:t>
          </a:r>
        </a:p>
      </dgm:t>
    </dgm:pt>
    <dgm:pt modelId="{3CC1C7DB-3374-435D-BBAC-82C7CBE0B744}" type="parTrans" cxnId="{6BA3932E-14EA-46E7-A6B8-EF1DD1AE0A03}">
      <dgm:prSet/>
      <dgm:spPr/>
      <dgm:t>
        <a:bodyPr/>
        <a:lstStyle/>
        <a:p>
          <a:endParaRPr lang="pt-BR"/>
        </a:p>
      </dgm:t>
    </dgm:pt>
    <dgm:pt modelId="{D5EAEBD2-71F6-4412-88A8-5A5971FF20FD}" type="sibTrans" cxnId="{6BA3932E-14EA-46E7-A6B8-EF1DD1AE0A03}">
      <dgm:prSet/>
      <dgm:spPr/>
      <dgm:t>
        <a:bodyPr/>
        <a:lstStyle/>
        <a:p>
          <a:endParaRPr lang="pt-BR"/>
        </a:p>
      </dgm:t>
    </dgm:pt>
    <dgm:pt modelId="{44C3A2A8-2427-496C-9B03-D2EB9009984E}">
      <dgm:prSet phldrT="[Texto]"/>
      <dgm:spPr/>
      <dgm:t>
        <a:bodyPr/>
        <a:lstStyle/>
        <a:p>
          <a:r>
            <a:rPr lang="pt-BR" dirty="0"/>
            <a:t>12</a:t>
          </a:r>
        </a:p>
      </dgm:t>
    </dgm:pt>
    <dgm:pt modelId="{514BF487-9DE1-4DE7-BBE7-2C51AE9D755D}" type="parTrans" cxnId="{98DC799A-ECE8-491C-9691-67F792B9B793}">
      <dgm:prSet/>
      <dgm:spPr/>
      <dgm:t>
        <a:bodyPr/>
        <a:lstStyle/>
        <a:p>
          <a:endParaRPr lang="pt-BR"/>
        </a:p>
      </dgm:t>
    </dgm:pt>
    <dgm:pt modelId="{2BF7B16D-0E15-4170-AEEA-AA109355AD66}" type="sibTrans" cxnId="{98DC799A-ECE8-491C-9691-67F792B9B793}">
      <dgm:prSet/>
      <dgm:spPr/>
      <dgm:t>
        <a:bodyPr/>
        <a:lstStyle/>
        <a:p>
          <a:endParaRPr lang="pt-BR"/>
        </a:p>
      </dgm:t>
    </dgm:pt>
    <dgm:pt modelId="{F580F501-33B7-4890-8D7F-96B4991C60EF}">
      <dgm:prSet phldrT="[Texto]"/>
      <dgm:spPr/>
      <dgm:t>
        <a:bodyPr/>
        <a:lstStyle/>
        <a:p>
          <a:r>
            <a:rPr lang="pt-BR" dirty="0"/>
            <a:t>10</a:t>
          </a:r>
        </a:p>
      </dgm:t>
    </dgm:pt>
    <dgm:pt modelId="{F23B8D70-0076-4F6E-B970-8296336B769E}" type="parTrans" cxnId="{026B9D7C-0C36-4ABC-BB0E-55DAA50353F9}">
      <dgm:prSet/>
      <dgm:spPr/>
      <dgm:t>
        <a:bodyPr/>
        <a:lstStyle/>
        <a:p>
          <a:endParaRPr lang="pt-BR"/>
        </a:p>
      </dgm:t>
    </dgm:pt>
    <dgm:pt modelId="{365F4E6D-B182-425D-B1A4-87D534739527}" type="sibTrans" cxnId="{026B9D7C-0C36-4ABC-BB0E-55DAA50353F9}">
      <dgm:prSet/>
      <dgm:spPr/>
      <dgm:t>
        <a:bodyPr/>
        <a:lstStyle/>
        <a:p>
          <a:endParaRPr lang="pt-BR"/>
        </a:p>
      </dgm:t>
    </dgm:pt>
    <dgm:pt modelId="{069B1C65-39BB-4C43-8A08-3DE5D8CDCE97}">
      <dgm:prSet phldrT="[Texto]"/>
      <dgm:spPr/>
      <dgm:t>
        <a:bodyPr/>
        <a:lstStyle/>
        <a:p>
          <a:r>
            <a:rPr lang="pt-BR" dirty="0"/>
            <a:t>15</a:t>
          </a:r>
        </a:p>
      </dgm:t>
    </dgm:pt>
    <dgm:pt modelId="{06DCA1FF-5C9E-4644-B469-88269CC3D10B}" type="parTrans" cxnId="{A20BAB71-965F-45CB-8EA9-359754815408}">
      <dgm:prSet/>
      <dgm:spPr/>
      <dgm:t>
        <a:bodyPr/>
        <a:lstStyle/>
        <a:p>
          <a:endParaRPr lang="pt-BR"/>
        </a:p>
      </dgm:t>
    </dgm:pt>
    <dgm:pt modelId="{D397C1F3-E85F-42F6-99A6-F6DA3673FA15}" type="sibTrans" cxnId="{A20BAB71-965F-45CB-8EA9-359754815408}">
      <dgm:prSet/>
      <dgm:spPr/>
      <dgm:t>
        <a:bodyPr/>
        <a:lstStyle/>
        <a:p>
          <a:endParaRPr lang="pt-BR"/>
        </a:p>
      </dgm:t>
    </dgm:pt>
    <dgm:pt modelId="{95F26143-7EDA-4163-A9B4-E673685941E1}" type="pres">
      <dgm:prSet presAssocID="{F5C8F9ED-7D78-4F62-B044-5B2A8B879A69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D63EBC8E-0231-4295-BEBD-6D653220DD82}" type="pres">
      <dgm:prSet presAssocID="{20AED117-CE7E-4128-9ECE-BDD95D0C8C9D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F362EEA-FFCC-4173-B064-23123089625D}" type="pres">
      <dgm:prSet presAssocID="{91872BB9-C9A2-4169-BB47-502EC56B6A5F}" presName="sibTrans" presStyleLbl="sibTrans2D1" presStyleIdx="0" presStyleCnt="8"/>
      <dgm:spPr/>
      <dgm:t>
        <a:bodyPr/>
        <a:lstStyle/>
        <a:p>
          <a:endParaRPr lang="pt-BR"/>
        </a:p>
      </dgm:t>
    </dgm:pt>
    <dgm:pt modelId="{72F3AC74-2BAA-4561-930F-A5E34BE4A4B9}" type="pres">
      <dgm:prSet presAssocID="{91872BB9-C9A2-4169-BB47-502EC56B6A5F}" presName="connectorText" presStyleLbl="sibTrans2D1" presStyleIdx="0" presStyleCnt="8"/>
      <dgm:spPr/>
      <dgm:t>
        <a:bodyPr/>
        <a:lstStyle/>
        <a:p>
          <a:endParaRPr lang="pt-BR"/>
        </a:p>
      </dgm:t>
    </dgm:pt>
    <dgm:pt modelId="{E42DB250-0DAC-4C3E-82B0-2C949DD82E33}" type="pres">
      <dgm:prSet presAssocID="{C13F84D5-829B-493F-96EF-5970CFF2A0D8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CE9319F-9573-4E82-93C8-626849F46BEF}" type="pres">
      <dgm:prSet presAssocID="{79C08E9E-9014-47F5-A622-DF9826DFF74A}" presName="sibTrans" presStyleLbl="sibTrans2D1" presStyleIdx="1" presStyleCnt="8"/>
      <dgm:spPr/>
      <dgm:t>
        <a:bodyPr/>
        <a:lstStyle/>
        <a:p>
          <a:endParaRPr lang="pt-BR"/>
        </a:p>
      </dgm:t>
    </dgm:pt>
    <dgm:pt modelId="{FAC0B27E-ADFE-4FBB-95D3-F763D757FBBB}" type="pres">
      <dgm:prSet presAssocID="{79C08E9E-9014-47F5-A622-DF9826DFF74A}" presName="connectorText" presStyleLbl="sibTrans2D1" presStyleIdx="1" presStyleCnt="8"/>
      <dgm:spPr/>
      <dgm:t>
        <a:bodyPr/>
        <a:lstStyle/>
        <a:p>
          <a:endParaRPr lang="pt-BR"/>
        </a:p>
      </dgm:t>
    </dgm:pt>
    <dgm:pt modelId="{2F807EB7-6EF5-4CEA-9003-10BDE6E30976}" type="pres">
      <dgm:prSet presAssocID="{CFB05543-4B6C-4AD2-AE50-B036E9B934F5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3B97C0C-F079-44C6-8730-723B6A9B9045}" type="pres">
      <dgm:prSet presAssocID="{55589F17-03C1-4E00-81D7-F6CAC9AFE7B6}" presName="sibTrans" presStyleLbl="sibTrans2D1" presStyleIdx="2" presStyleCnt="8"/>
      <dgm:spPr/>
      <dgm:t>
        <a:bodyPr/>
        <a:lstStyle/>
        <a:p>
          <a:endParaRPr lang="pt-BR"/>
        </a:p>
      </dgm:t>
    </dgm:pt>
    <dgm:pt modelId="{3F0A47A1-61A2-4BBB-B4BF-F0604EE984A5}" type="pres">
      <dgm:prSet presAssocID="{55589F17-03C1-4E00-81D7-F6CAC9AFE7B6}" presName="connectorText" presStyleLbl="sibTrans2D1" presStyleIdx="2" presStyleCnt="8"/>
      <dgm:spPr/>
      <dgm:t>
        <a:bodyPr/>
        <a:lstStyle/>
        <a:p>
          <a:endParaRPr lang="pt-BR"/>
        </a:p>
      </dgm:t>
    </dgm:pt>
    <dgm:pt modelId="{C376727F-D58E-4AFC-8538-D76E5A07BE2D}" type="pres">
      <dgm:prSet presAssocID="{DAEB8E33-262C-4387-8A8A-A9A97C6E1C5B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F139EA6-CAD2-4225-86DB-FFAD98E514CA}" type="pres">
      <dgm:prSet presAssocID="{3EF5B5D7-B811-434A-A9BC-3A95439DF7F7}" presName="sibTrans" presStyleLbl="sibTrans2D1" presStyleIdx="3" presStyleCnt="8"/>
      <dgm:spPr/>
      <dgm:t>
        <a:bodyPr/>
        <a:lstStyle/>
        <a:p>
          <a:endParaRPr lang="pt-BR"/>
        </a:p>
      </dgm:t>
    </dgm:pt>
    <dgm:pt modelId="{12E4DF7F-8A32-4D2B-82E0-79B770CBE427}" type="pres">
      <dgm:prSet presAssocID="{3EF5B5D7-B811-434A-A9BC-3A95439DF7F7}" presName="connectorText" presStyleLbl="sibTrans2D1" presStyleIdx="3" presStyleCnt="8"/>
      <dgm:spPr/>
      <dgm:t>
        <a:bodyPr/>
        <a:lstStyle/>
        <a:p>
          <a:endParaRPr lang="pt-BR"/>
        </a:p>
      </dgm:t>
    </dgm:pt>
    <dgm:pt modelId="{B71E41F0-E9C1-4818-BBD9-48A9DD44B6A5}" type="pres">
      <dgm:prSet presAssocID="{A5C8F772-EE3C-4A27-B2C3-F37A0DDA2493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75E3687-D03E-4385-BDAB-EA45610560C6}" type="pres">
      <dgm:prSet presAssocID="{D5EAEBD2-71F6-4412-88A8-5A5971FF20FD}" presName="sibTrans" presStyleLbl="sibTrans2D1" presStyleIdx="4" presStyleCnt="8"/>
      <dgm:spPr/>
      <dgm:t>
        <a:bodyPr/>
        <a:lstStyle/>
        <a:p>
          <a:endParaRPr lang="pt-BR"/>
        </a:p>
      </dgm:t>
    </dgm:pt>
    <dgm:pt modelId="{C1B3EC7B-2BC7-4463-B72E-0FFD40F2EF72}" type="pres">
      <dgm:prSet presAssocID="{D5EAEBD2-71F6-4412-88A8-5A5971FF20FD}" presName="connectorText" presStyleLbl="sibTrans2D1" presStyleIdx="4" presStyleCnt="8"/>
      <dgm:spPr/>
      <dgm:t>
        <a:bodyPr/>
        <a:lstStyle/>
        <a:p>
          <a:endParaRPr lang="pt-BR"/>
        </a:p>
      </dgm:t>
    </dgm:pt>
    <dgm:pt modelId="{A84D94EF-9056-4AC7-8909-F1AECE0491B0}" type="pres">
      <dgm:prSet presAssocID="{F580F501-33B7-4890-8D7F-96B4991C60EF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91BFA0A-C395-4395-B800-16201FDB6449}" type="pres">
      <dgm:prSet presAssocID="{365F4E6D-B182-425D-B1A4-87D534739527}" presName="sibTrans" presStyleLbl="sibTrans2D1" presStyleIdx="5" presStyleCnt="8"/>
      <dgm:spPr/>
      <dgm:t>
        <a:bodyPr/>
        <a:lstStyle/>
        <a:p>
          <a:endParaRPr lang="pt-BR"/>
        </a:p>
      </dgm:t>
    </dgm:pt>
    <dgm:pt modelId="{7B69A5FF-22EA-4975-BF82-1D9BFAC31D82}" type="pres">
      <dgm:prSet presAssocID="{365F4E6D-B182-425D-B1A4-87D534739527}" presName="connectorText" presStyleLbl="sibTrans2D1" presStyleIdx="5" presStyleCnt="8"/>
      <dgm:spPr/>
      <dgm:t>
        <a:bodyPr/>
        <a:lstStyle/>
        <a:p>
          <a:endParaRPr lang="pt-BR"/>
        </a:p>
      </dgm:t>
    </dgm:pt>
    <dgm:pt modelId="{801E1169-AF9A-4FAF-B36F-401D6A659CBD}" type="pres">
      <dgm:prSet presAssocID="{44C3A2A8-2427-496C-9B03-D2EB9009984E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69CF7C8-1583-409E-8540-7F205EF3F496}" type="pres">
      <dgm:prSet presAssocID="{2BF7B16D-0E15-4170-AEEA-AA109355AD66}" presName="sibTrans" presStyleLbl="sibTrans2D1" presStyleIdx="6" presStyleCnt="8"/>
      <dgm:spPr/>
      <dgm:t>
        <a:bodyPr/>
        <a:lstStyle/>
        <a:p>
          <a:endParaRPr lang="pt-BR"/>
        </a:p>
      </dgm:t>
    </dgm:pt>
    <dgm:pt modelId="{EE959C1F-77CC-446F-90C5-A66E2AA199A9}" type="pres">
      <dgm:prSet presAssocID="{2BF7B16D-0E15-4170-AEEA-AA109355AD66}" presName="connectorText" presStyleLbl="sibTrans2D1" presStyleIdx="6" presStyleCnt="8"/>
      <dgm:spPr/>
      <dgm:t>
        <a:bodyPr/>
        <a:lstStyle/>
        <a:p>
          <a:endParaRPr lang="pt-BR"/>
        </a:p>
      </dgm:t>
    </dgm:pt>
    <dgm:pt modelId="{ED118C88-87F4-4B34-AEE1-A3CFC36C4287}" type="pres">
      <dgm:prSet presAssocID="{069B1C65-39BB-4C43-8A08-3DE5D8CDCE97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85A9205-C26A-4F58-A88D-51756BED5E8E}" type="pres">
      <dgm:prSet presAssocID="{D397C1F3-E85F-42F6-99A6-F6DA3673FA15}" presName="sibTrans" presStyleLbl="sibTrans2D1" presStyleIdx="7" presStyleCnt="8"/>
      <dgm:spPr/>
      <dgm:t>
        <a:bodyPr/>
        <a:lstStyle/>
        <a:p>
          <a:endParaRPr lang="pt-BR"/>
        </a:p>
      </dgm:t>
    </dgm:pt>
    <dgm:pt modelId="{4A16B096-8222-4F04-B2EF-E564323446F8}" type="pres">
      <dgm:prSet presAssocID="{D397C1F3-E85F-42F6-99A6-F6DA3673FA15}" presName="connectorText" presStyleLbl="sibTrans2D1" presStyleIdx="7" presStyleCnt="8"/>
      <dgm:spPr/>
      <dgm:t>
        <a:bodyPr/>
        <a:lstStyle/>
        <a:p>
          <a:endParaRPr lang="pt-BR"/>
        </a:p>
      </dgm:t>
    </dgm:pt>
  </dgm:ptLst>
  <dgm:cxnLst>
    <dgm:cxn modelId="{74995617-69B8-43B2-9FCF-EBDE4BE9D620}" srcId="{F5C8F9ED-7D78-4F62-B044-5B2A8B879A69}" destId="{C13F84D5-829B-493F-96EF-5970CFF2A0D8}" srcOrd="1" destOrd="0" parTransId="{47E209D7-5027-4C96-B529-A682CA05DDF5}" sibTransId="{79C08E9E-9014-47F5-A622-DF9826DFF74A}"/>
    <dgm:cxn modelId="{53680745-AC6B-4D9B-8304-ADFE0AF4A862}" type="presOf" srcId="{3EF5B5D7-B811-434A-A9BC-3A95439DF7F7}" destId="{3F139EA6-CAD2-4225-86DB-FFAD98E514CA}" srcOrd="0" destOrd="0" presId="urn:microsoft.com/office/officeart/2005/8/layout/cycle2"/>
    <dgm:cxn modelId="{A5F1B861-5FF8-4A3F-9A51-7985AB85901E}" type="presOf" srcId="{55589F17-03C1-4E00-81D7-F6CAC9AFE7B6}" destId="{3F0A47A1-61A2-4BBB-B4BF-F0604EE984A5}" srcOrd="1" destOrd="0" presId="urn:microsoft.com/office/officeart/2005/8/layout/cycle2"/>
    <dgm:cxn modelId="{6BD110F5-F5D6-46C4-B007-F45E78A48CB5}" type="presOf" srcId="{3EF5B5D7-B811-434A-A9BC-3A95439DF7F7}" destId="{12E4DF7F-8A32-4D2B-82E0-79B770CBE427}" srcOrd="1" destOrd="0" presId="urn:microsoft.com/office/officeart/2005/8/layout/cycle2"/>
    <dgm:cxn modelId="{A20BAB71-965F-45CB-8EA9-359754815408}" srcId="{F5C8F9ED-7D78-4F62-B044-5B2A8B879A69}" destId="{069B1C65-39BB-4C43-8A08-3DE5D8CDCE97}" srcOrd="7" destOrd="0" parTransId="{06DCA1FF-5C9E-4644-B469-88269CC3D10B}" sibTransId="{D397C1F3-E85F-42F6-99A6-F6DA3673FA15}"/>
    <dgm:cxn modelId="{A3D22A41-5055-4483-BC0D-871716C11122}" type="presOf" srcId="{91872BB9-C9A2-4169-BB47-502EC56B6A5F}" destId="{72F3AC74-2BAA-4561-930F-A5E34BE4A4B9}" srcOrd="1" destOrd="0" presId="urn:microsoft.com/office/officeart/2005/8/layout/cycle2"/>
    <dgm:cxn modelId="{BC29CB1D-8A59-42E9-850C-00FD7435736E}" srcId="{F5C8F9ED-7D78-4F62-B044-5B2A8B879A69}" destId="{CFB05543-4B6C-4AD2-AE50-B036E9B934F5}" srcOrd="2" destOrd="0" parTransId="{77F0F4E1-E430-4596-AF56-6C6311457B82}" sibTransId="{55589F17-03C1-4E00-81D7-F6CAC9AFE7B6}"/>
    <dgm:cxn modelId="{CFFB32A1-FE53-4C90-8385-97C601808198}" type="presOf" srcId="{F580F501-33B7-4890-8D7F-96B4991C60EF}" destId="{A84D94EF-9056-4AC7-8909-F1AECE0491B0}" srcOrd="0" destOrd="0" presId="urn:microsoft.com/office/officeart/2005/8/layout/cycle2"/>
    <dgm:cxn modelId="{E7A171B6-E93D-4013-9754-0FDCB6B42A17}" srcId="{F5C8F9ED-7D78-4F62-B044-5B2A8B879A69}" destId="{DAEB8E33-262C-4387-8A8A-A9A97C6E1C5B}" srcOrd="3" destOrd="0" parTransId="{92CA1476-1CD8-44F7-AE66-313580E1B082}" sibTransId="{3EF5B5D7-B811-434A-A9BC-3A95439DF7F7}"/>
    <dgm:cxn modelId="{6BA3932E-14EA-46E7-A6B8-EF1DD1AE0A03}" srcId="{F5C8F9ED-7D78-4F62-B044-5B2A8B879A69}" destId="{A5C8F772-EE3C-4A27-B2C3-F37A0DDA2493}" srcOrd="4" destOrd="0" parTransId="{3CC1C7DB-3374-435D-BBAC-82C7CBE0B744}" sibTransId="{D5EAEBD2-71F6-4412-88A8-5A5971FF20FD}"/>
    <dgm:cxn modelId="{98DC799A-ECE8-491C-9691-67F792B9B793}" srcId="{F5C8F9ED-7D78-4F62-B044-5B2A8B879A69}" destId="{44C3A2A8-2427-496C-9B03-D2EB9009984E}" srcOrd="6" destOrd="0" parTransId="{514BF487-9DE1-4DE7-BBE7-2C51AE9D755D}" sibTransId="{2BF7B16D-0E15-4170-AEEA-AA109355AD66}"/>
    <dgm:cxn modelId="{D82EDB83-4594-4AE0-B9AC-BF99B2DAD502}" type="presOf" srcId="{2BF7B16D-0E15-4170-AEEA-AA109355AD66}" destId="{C69CF7C8-1583-409E-8540-7F205EF3F496}" srcOrd="0" destOrd="0" presId="urn:microsoft.com/office/officeart/2005/8/layout/cycle2"/>
    <dgm:cxn modelId="{58B2A561-188D-45F4-A59D-2A02BB65FD0A}" type="presOf" srcId="{D5EAEBD2-71F6-4412-88A8-5A5971FF20FD}" destId="{F75E3687-D03E-4385-BDAB-EA45610560C6}" srcOrd="0" destOrd="0" presId="urn:microsoft.com/office/officeart/2005/8/layout/cycle2"/>
    <dgm:cxn modelId="{13FD95E6-C59D-461F-AAC4-052B0C1E2686}" type="presOf" srcId="{DAEB8E33-262C-4387-8A8A-A9A97C6E1C5B}" destId="{C376727F-D58E-4AFC-8538-D76E5A07BE2D}" srcOrd="0" destOrd="0" presId="urn:microsoft.com/office/officeart/2005/8/layout/cycle2"/>
    <dgm:cxn modelId="{242B0052-42CD-4C79-907A-841FEBA3DD04}" type="presOf" srcId="{C13F84D5-829B-493F-96EF-5970CFF2A0D8}" destId="{E42DB250-0DAC-4C3E-82B0-2C949DD82E33}" srcOrd="0" destOrd="0" presId="urn:microsoft.com/office/officeart/2005/8/layout/cycle2"/>
    <dgm:cxn modelId="{378C9952-B768-4FB1-BF3D-AEF5DEBDED9F}" type="presOf" srcId="{F5C8F9ED-7D78-4F62-B044-5B2A8B879A69}" destId="{95F26143-7EDA-4163-A9B4-E673685941E1}" srcOrd="0" destOrd="0" presId="urn:microsoft.com/office/officeart/2005/8/layout/cycle2"/>
    <dgm:cxn modelId="{D973B1CA-0C67-480A-AE53-481255952E72}" type="presOf" srcId="{CFB05543-4B6C-4AD2-AE50-B036E9B934F5}" destId="{2F807EB7-6EF5-4CEA-9003-10BDE6E30976}" srcOrd="0" destOrd="0" presId="urn:microsoft.com/office/officeart/2005/8/layout/cycle2"/>
    <dgm:cxn modelId="{D0C8F757-514E-41E2-BE85-53CDA1763368}" type="presOf" srcId="{D397C1F3-E85F-42F6-99A6-F6DA3673FA15}" destId="{4A16B096-8222-4F04-B2EF-E564323446F8}" srcOrd="1" destOrd="0" presId="urn:microsoft.com/office/officeart/2005/8/layout/cycle2"/>
    <dgm:cxn modelId="{1D3341F3-9D06-4336-95BC-30F2A9A7A7A2}" type="presOf" srcId="{44C3A2A8-2427-496C-9B03-D2EB9009984E}" destId="{801E1169-AF9A-4FAF-B36F-401D6A659CBD}" srcOrd="0" destOrd="0" presId="urn:microsoft.com/office/officeart/2005/8/layout/cycle2"/>
    <dgm:cxn modelId="{B63FC1F6-3116-4226-A063-E95CA5C88575}" type="presOf" srcId="{D5EAEBD2-71F6-4412-88A8-5A5971FF20FD}" destId="{C1B3EC7B-2BC7-4463-B72E-0FFD40F2EF72}" srcOrd="1" destOrd="0" presId="urn:microsoft.com/office/officeart/2005/8/layout/cycle2"/>
    <dgm:cxn modelId="{7A9D67B2-B8D9-48D6-AA2C-0F0C5ED8F96C}" type="presOf" srcId="{D397C1F3-E85F-42F6-99A6-F6DA3673FA15}" destId="{685A9205-C26A-4F58-A88D-51756BED5E8E}" srcOrd="0" destOrd="0" presId="urn:microsoft.com/office/officeart/2005/8/layout/cycle2"/>
    <dgm:cxn modelId="{0EC49CF8-4281-405E-A771-1C4E2FC71440}" type="presOf" srcId="{91872BB9-C9A2-4169-BB47-502EC56B6A5F}" destId="{CF362EEA-FFCC-4173-B064-23123089625D}" srcOrd="0" destOrd="0" presId="urn:microsoft.com/office/officeart/2005/8/layout/cycle2"/>
    <dgm:cxn modelId="{69D81797-6D18-476D-BB13-93B6F4FD2B29}" srcId="{F5C8F9ED-7D78-4F62-B044-5B2A8B879A69}" destId="{20AED117-CE7E-4128-9ECE-BDD95D0C8C9D}" srcOrd="0" destOrd="0" parTransId="{64B87F3A-43A1-4EB9-8141-79A047A96AA8}" sibTransId="{91872BB9-C9A2-4169-BB47-502EC56B6A5F}"/>
    <dgm:cxn modelId="{017D2CE8-A72B-45A9-84AA-AF1B97850C97}" type="presOf" srcId="{20AED117-CE7E-4128-9ECE-BDD95D0C8C9D}" destId="{D63EBC8E-0231-4295-BEBD-6D653220DD82}" srcOrd="0" destOrd="0" presId="urn:microsoft.com/office/officeart/2005/8/layout/cycle2"/>
    <dgm:cxn modelId="{026B9D7C-0C36-4ABC-BB0E-55DAA50353F9}" srcId="{F5C8F9ED-7D78-4F62-B044-5B2A8B879A69}" destId="{F580F501-33B7-4890-8D7F-96B4991C60EF}" srcOrd="5" destOrd="0" parTransId="{F23B8D70-0076-4F6E-B970-8296336B769E}" sibTransId="{365F4E6D-B182-425D-B1A4-87D534739527}"/>
    <dgm:cxn modelId="{896F3CBF-F091-4EF2-8117-9447A4B620FD}" type="presOf" srcId="{79C08E9E-9014-47F5-A622-DF9826DFF74A}" destId="{DCE9319F-9573-4E82-93C8-626849F46BEF}" srcOrd="0" destOrd="0" presId="urn:microsoft.com/office/officeart/2005/8/layout/cycle2"/>
    <dgm:cxn modelId="{26F96DF0-890C-492F-9B4F-4FDB0DF498EA}" type="presOf" srcId="{79C08E9E-9014-47F5-A622-DF9826DFF74A}" destId="{FAC0B27E-ADFE-4FBB-95D3-F763D757FBBB}" srcOrd="1" destOrd="0" presId="urn:microsoft.com/office/officeart/2005/8/layout/cycle2"/>
    <dgm:cxn modelId="{47D529CA-6241-4040-8636-3BDE1347F267}" type="presOf" srcId="{069B1C65-39BB-4C43-8A08-3DE5D8CDCE97}" destId="{ED118C88-87F4-4B34-AEE1-A3CFC36C4287}" srcOrd="0" destOrd="0" presId="urn:microsoft.com/office/officeart/2005/8/layout/cycle2"/>
    <dgm:cxn modelId="{AD6ED3F9-9D53-451B-B115-608E176CC55F}" type="presOf" srcId="{365F4E6D-B182-425D-B1A4-87D534739527}" destId="{591BFA0A-C395-4395-B800-16201FDB6449}" srcOrd="0" destOrd="0" presId="urn:microsoft.com/office/officeart/2005/8/layout/cycle2"/>
    <dgm:cxn modelId="{F65842CF-BB0C-4378-A704-DF6E21D8B6C2}" type="presOf" srcId="{365F4E6D-B182-425D-B1A4-87D534739527}" destId="{7B69A5FF-22EA-4975-BF82-1D9BFAC31D82}" srcOrd="1" destOrd="0" presId="urn:microsoft.com/office/officeart/2005/8/layout/cycle2"/>
    <dgm:cxn modelId="{7078241F-1E2C-4444-8959-2DEF8771F2DD}" type="presOf" srcId="{55589F17-03C1-4E00-81D7-F6CAC9AFE7B6}" destId="{23B97C0C-F079-44C6-8730-723B6A9B9045}" srcOrd="0" destOrd="0" presId="urn:microsoft.com/office/officeart/2005/8/layout/cycle2"/>
    <dgm:cxn modelId="{32911404-57FF-403E-9F1D-5864706E4575}" type="presOf" srcId="{A5C8F772-EE3C-4A27-B2C3-F37A0DDA2493}" destId="{B71E41F0-E9C1-4818-BBD9-48A9DD44B6A5}" srcOrd="0" destOrd="0" presId="urn:microsoft.com/office/officeart/2005/8/layout/cycle2"/>
    <dgm:cxn modelId="{DEF54B11-D4C7-457B-9BC8-A1164557F56D}" type="presOf" srcId="{2BF7B16D-0E15-4170-AEEA-AA109355AD66}" destId="{EE959C1F-77CC-446F-90C5-A66E2AA199A9}" srcOrd="1" destOrd="0" presId="urn:microsoft.com/office/officeart/2005/8/layout/cycle2"/>
    <dgm:cxn modelId="{13AEEA63-9F35-4684-8C05-24106483C1FD}" type="presParOf" srcId="{95F26143-7EDA-4163-A9B4-E673685941E1}" destId="{D63EBC8E-0231-4295-BEBD-6D653220DD82}" srcOrd="0" destOrd="0" presId="urn:microsoft.com/office/officeart/2005/8/layout/cycle2"/>
    <dgm:cxn modelId="{603CC859-CD36-4788-A11E-F0C4CAC080D1}" type="presParOf" srcId="{95F26143-7EDA-4163-A9B4-E673685941E1}" destId="{CF362EEA-FFCC-4173-B064-23123089625D}" srcOrd="1" destOrd="0" presId="urn:microsoft.com/office/officeart/2005/8/layout/cycle2"/>
    <dgm:cxn modelId="{3DEDF626-53DE-441E-B035-EE8EF92750C5}" type="presParOf" srcId="{CF362EEA-FFCC-4173-B064-23123089625D}" destId="{72F3AC74-2BAA-4561-930F-A5E34BE4A4B9}" srcOrd="0" destOrd="0" presId="urn:microsoft.com/office/officeart/2005/8/layout/cycle2"/>
    <dgm:cxn modelId="{E96F8A37-EB99-4A7E-9200-B0345E3F1FC9}" type="presParOf" srcId="{95F26143-7EDA-4163-A9B4-E673685941E1}" destId="{E42DB250-0DAC-4C3E-82B0-2C949DD82E33}" srcOrd="2" destOrd="0" presId="urn:microsoft.com/office/officeart/2005/8/layout/cycle2"/>
    <dgm:cxn modelId="{0A3C8E84-75BD-4A4E-88A0-05AFD2DC6830}" type="presParOf" srcId="{95F26143-7EDA-4163-A9B4-E673685941E1}" destId="{DCE9319F-9573-4E82-93C8-626849F46BEF}" srcOrd="3" destOrd="0" presId="urn:microsoft.com/office/officeart/2005/8/layout/cycle2"/>
    <dgm:cxn modelId="{E58147F9-436D-491A-8C49-0A68121F19B2}" type="presParOf" srcId="{DCE9319F-9573-4E82-93C8-626849F46BEF}" destId="{FAC0B27E-ADFE-4FBB-95D3-F763D757FBBB}" srcOrd="0" destOrd="0" presId="urn:microsoft.com/office/officeart/2005/8/layout/cycle2"/>
    <dgm:cxn modelId="{A3D67E2D-2A99-4DE8-8D9C-EE4F2B4F4D0D}" type="presParOf" srcId="{95F26143-7EDA-4163-A9B4-E673685941E1}" destId="{2F807EB7-6EF5-4CEA-9003-10BDE6E30976}" srcOrd="4" destOrd="0" presId="urn:microsoft.com/office/officeart/2005/8/layout/cycle2"/>
    <dgm:cxn modelId="{A6A0D8D6-2176-49F3-BE86-226254373620}" type="presParOf" srcId="{95F26143-7EDA-4163-A9B4-E673685941E1}" destId="{23B97C0C-F079-44C6-8730-723B6A9B9045}" srcOrd="5" destOrd="0" presId="urn:microsoft.com/office/officeart/2005/8/layout/cycle2"/>
    <dgm:cxn modelId="{560DC6A0-C74F-4EE4-861A-FB731BC7E1F1}" type="presParOf" srcId="{23B97C0C-F079-44C6-8730-723B6A9B9045}" destId="{3F0A47A1-61A2-4BBB-B4BF-F0604EE984A5}" srcOrd="0" destOrd="0" presId="urn:microsoft.com/office/officeart/2005/8/layout/cycle2"/>
    <dgm:cxn modelId="{0D844E4E-7AA5-42EA-B8FD-B46D25FC3F28}" type="presParOf" srcId="{95F26143-7EDA-4163-A9B4-E673685941E1}" destId="{C376727F-D58E-4AFC-8538-D76E5A07BE2D}" srcOrd="6" destOrd="0" presId="urn:microsoft.com/office/officeart/2005/8/layout/cycle2"/>
    <dgm:cxn modelId="{955A043E-A0C0-4BD1-BAB6-7AFBCB23DBA2}" type="presParOf" srcId="{95F26143-7EDA-4163-A9B4-E673685941E1}" destId="{3F139EA6-CAD2-4225-86DB-FFAD98E514CA}" srcOrd="7" destOrd="0" presId="urn:microsoft.com/office/officeart/2005/8/layout/cycle2"/>
    <dgm:cxn modelId="{28253F4F-1B99-4D72-AAE1-453409D116D7}" type="presParOf" srcId="{3F139EA6-CAD2-4225-86DB-FFAD98E514CA}" destId="{12E4DF7F-8A32-4D2B-82E0-79B770CBE427}" srcOrd="0" destOrd="0" presId="urn:microsoft.com/office/officeart/2005/8/layout/cycle2"/>
    <dgm:cxn modelId="{08A1B96A-31E2-4009-80E6-757AC8368548}" type="presParOf" srcId="{95F26143-7EDA-4163-A9B4-E673685941E1}" destId="{B71E41F0-E9C1-4818-BBD9-48A9DD44B6A5}" srcOrd="8" destOrd="0" presId="urn:microsoft.com/office/officeart/2005/8/layout/cycle2"/>
    <dgm:cxn modelId="{05011435-5F2A-42D6-AE2E-72CFC7BF781C}" type="presParOf" srcId="{95F26143-7EDA-4163-A9B4-E673685941E1}" destId="{F75E3687-D03E-4385-BDAB-EA45610560C6}" srcOrd="9" destOrd="0" presId="urn:microsoft.com/office/officeart/2005/8/layout/cycle2"/>
    <dgm:cxn modelId="{A7623E84-D422-43AE-A032-4CBE6C15A9AB}" type="presParOf" srcId="{F75E3687-D03E-4385-BDAB-EA45610560C6}" destId="{C1B3EC7B-2BC7-4463-B72E-0FFD40F2EF72}" srcOrd="0" destOrd="0" presId="urn:microsoft.com/office/officeart/2005/8/layout/cycle2"/>
    <dgm:cxn modelId="{EBB0D414-97C1-4D7A-AC40-CFABBAED0C9F}" type="presParOf" srcId="{95F26143-7EDA-4163-A9B4-E673685941E1}" destId="{A84D94EF-9056-4AC7-8909-F1AECE0491B0}" srcOrd="10" destOrd="0" presId="urn:microsoft.com/office/officeart/2005/8/layout/cycle2"/>
    <dgm:cxn modelId="{FED9F249-72E0-499A-B052-D92E7E79F753}" type="presParOf" srcId="{95F26143-7EDA-4163-A9B4-E673685941E1}" destId="{591BFA0A-C395-4395-B800-16201FDB6449}" srcOrd="11" destOrd="0" presId="urn:microsoft.com/office/officeart/2005/8/layout/cycle2"/>
    <dgm:cxn modelId="{620429A4-ACEE-4958-BEF3-C65F0CF7ABA8}" type="presParOf" srcId="{591BFA0A-C395-4395-B800-16201FDB6449}" destId="{7B69A5FF-22EA-4975-BF82-1D9BFAC31D82}" srcOrd="0" destOrd="0" presId="urn:microsoft.com/office/officeart/2005/8/layout/cycle2"/>
    <dgm:cxn modelId="{846F8961-ECA1-4470-A6A6-84789F66439C}" type="presParOf" srcId="{95F26143-7EDA-4163-A9B4-E673685941E1}" destId="{801E1169-AF9A-4FAF-B36F-401D6A659CBD}" srcOrd="12" destOrd="0" presId="urn:microsoft.com/office/officeart/2005/8/layout/cycle2"/>
    <dgm:cxn modelId="{B581899C-497C-4C60-AE74-37B6DE43E69C}" type="presParOf" srcId="{95F26143-7EDA-4163-A9B4-E673685941E1}" destId="{C69CF7C8-1583-409E-8540-7F205EF3F496}" srcOrd="13" destOrd="0" presId="urn:microsoft.com/office/officeart/2005/8/layout/cycle2"/>
    <dgm:cxn modelId="{B832843F-028D-4257-87F3-12DE51EE289A}" type="presParOf" srcId="{C69CF7C8-1583-409E-8540-7F205EF3F496}" destId="{EE959C1F-77CC-446F-90C5-A66E2AA199A9}" srcOrd="0" destOrd="0" presId="urn:microsoft.com/office/officeart/2005/8/layout/cycle2"/>
    <dgm:cxn modelId="{E1725215-E799-4DFA-99D8-C835595477DD}" type="presParOf" srcId="{95F26143-7EDA-4163-A9B4-E673685941E1}" destId="{ED118C88-87F4-4B34-AEE1-A3CFC36C4287}" srcOrd="14" destOrd="0" presId="urn:microsoft.com/office/officeart/2005/8/layout/cycle2"/>
    <dgm:cxn modelId="{B270FC4A-C4E1-4234-9ECB-09E8F7B3F295}" type="presParOf" srcId="{95F26143-7EDA-4163-A9B4-E673685941E1}" destId="{685A9205-C26A-4F58-A88D-51756BED5E8E}" srcOrd="15" destOrd="0" presId="urn:microsoft.com/office/officeart/2005/8/layout/cycle2"/>
    <dgm:cxn modelId="{6BAEBC1E-BDFA-4111-A8BC-61CC353E234F}" type="presParOf" srcId="{685A9205-C26A-4F58-A88D-51756BED5E8E}" destId="{4A16B096-8222-4F04-B2EF-E564323446F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5C8F9ED-7D78-4F62-B044-5B2A8B879A69}" type="doc">
      <dgm:prSet loTypeId="urn:microsoft.com/office/officeart/2005/8/layout/cycle2" loCatId="cycl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0AED117-CE7E-4128-9ECE-BDD95D0C8C9D}">
      <dgm:prSet phldrT="[Texto]"/>
      <dgm:spPr/>
      <dgm:t>
        <a:bodyPr/>
        <a:lstStyle/>
        <a:p>
          <a:r>
            <a:rPr lang="pt-BR" dirty="0"/>
            <a:t>1</a:t>
          </a:r>
        </a:p>
      </dgm:t>
    </dgm:pt>
    <dgm:pt modelId="{64B87F3A-43A1-4EB9-8141-79A047A96AA8}" type="parTrans" cxnId="{69D81797-6D18-476D-BB13-93B6F4FD2B29}">
      <dgm:prSet/>
      <dgm:spPr/>
      <dgm:t>
        <a:bodyPr/>
        <a:lstStyle/>
        <a:p>
          <a:endParaRPr lang="pt-BR"/>
        </a:p>
      </dgm:t>
    </dgm:pt>
    <dgm:pt modelId="{91872BB9-C9A2-4169-BB47-502EC56B6A5F}" type="sibTrans" cxnId="{69D81797-6D18-476D-BB13-93B6F4FD2B29}">
      <dgm:prSet/>
      <dgm:spPr/>
      <dgm:t>
        <a:bodyPr/>
        <a:lstStyle/>
        <a:p>
          <a:endParaRPr lang="pt-BR"/>
        </a:p>
      </dgm:t>
    </dgm:pt>
    <dgm:pt modelId="{C13F84D5-829B-493F-96EF-5970CFF2A0D8}">
      <dgm:prSet phldrT="[Texto]"/>
      <dgm:spPr/>
      <dgm:t>
        <a:bodyPr/>
        <a:lstStyle/>
        <a:p>
          <a:r>
            <a:rPr lang="pt-BR" dirty="0"/>
            <a:t>3</a:t>
          </a:r>
        </a:p>
      </dgm:t>
    </dgm:pt>
    <dgm:pt modelId="{47E209D7-5027-4C96-B529-A682CA05DDF5}" type="parTrans" cxnId="{74995617-69B8-43B2-9FCF-EBDE4BE9D620}">
      <dgm:prSet/>
      <dgm:spPr/>
      <dgm:t>
        <a:bodyPr/>
        <a:lstStyle/>
        <a:p>
          <a:endParaRPr lang="pt-BR"/>
        </a:p>
      </dgm:t>
    </dgm:pt>
    <dgm:pt modelId="{79C08E9E-9014-47F5-A622-DF9826DFF74A}" type="sibTrans" cxnId="{74995617-69B8-43B2-9FCF-EBDE4BE9D620}">
      <dgm:prSet/>
      <dgm:spPr/>
      <dgm:t>
        <a:bodyPr/>
        <a:lstStyle/>
        <a:p>
          <a:endParaRPr lang="pt-BR"/>
        </a:p>
      </dgm:t>
    </dgm:pt>
    <dgm:pt modelId="{CFB05543-4B6C-4AD2-AE50-B036E9B934F5}">
      <dgm:prSet phldrT="[Texto]"/>
      <dgm:spPr/>
      <dgm:t>
        <a:bodyPr/>
        <a:lstStyle/>
        <a:p>
          <a:r>
            <a:rPr lang="pt-BR" dirty="0"/>
            <a:t>4</a:t>
          </a:r>
        </a:p>
      </dgm:t>
    </dgm:pt>
    <dgm:pt modelId="{77F0F4E1-E430-4596-AF56-6C6311457B82}" type="parTrans" cxnId="{BC29CB1D-8A59-42E9-850C-00FD7435736E}">
      <dgm:prSet/>
      <dgm:spPr/>
      <dgm:t>
        <a:bodyPr/>
        <a:lstStyle/>
        <a:p>
          <a:endParaRPr lang="pt-BR"/>
        </a:p>
      </dgm:t>
    </dgm:pt>
    <dgm:pt modelId="{55589F17-03C1-4E00-81D7-F6CAC9AFE7B6}" type="sibTrans" cxnId="{BC29CB1D-8A59-42E9-850C-00FD7435736E}">
      <dgm:prSet/>
      <dgm:spPr/>
      <dgm:t>
        <a:bodyPr/>
        <a:lstStyle/>
        <a:p>
          <a:endParaRPr lang="pt-BR"/>
        </a:p>
      </dgm:t>
    </dgm:pt>
    <dgm:pt modelId="{DAEB8E33-262C-4387-8A8A-A9A97C6E1C5B}">
      <dgm:prSet phldrT="[Texto]"/>
      <dgm:spPr>
        <a:solidFill>
          <a:schemeClr val="tx2"/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pt-BR" dirty="0"/>
            <a:t>5</a:t>
          </a:r>
        </a:p>
      </dgm:t>
    </dgm:pt>
    <dgm:pt modelId="{92CA1476-1CD8-44F7-AE66-313580E1B082}" type="parTrans" cxnId="{E7A171B6-E93D-4013-9754-0FDCB6B42A17}">
      <dgm:prSet/>
      <dgm:spPr/>
      <dgm:t>
        <a:bodyPr/>
        <a:lstStyle/>
        <a:p>
          <a:endParaRPr lang="pt-BR"/>
        </a:p>
      </dgm:t>
    </dgm:pt>
    <dgm:pt modelId="{3EF5B5D7-B811-434A-A9BC-3A95439DF7F7}" type="sibTrans" cxnId="{E7A171B6-E93D-4013-9754-0FDCB6B42A17}">
      <dgm:prSet/>
      <dgm:spPr/>
      <dgm:t>
        <a:bodyPr/>
        <a:lstStyle/>
        <a:p>
          <a:endParaRPr lang="pt-BR"/>
        </a:p>
      </dgm:t>
    </dgm:pt>
    <dgm:pt modelId="{A5C8F772-EE3C-4A27-B2C3-F37A0DDA2493}">
      <dgm:prSet phldrT="[Texto]"/>
      <dgm:spPr/>
      <dgm:t>
        <a:bodyPr/>
        <a:lstStyle/>
        <a:p>
          <a:r>
            <a:rPr lang="pt-BR" dirty="0"/>
            <a:t>8</a:t>
          </a:r>
        </a:p>
      </dgm:t>
    </dgm:pt>
    <dgm:pt modelId="{3CC1C7DB-3374-435D-BBAC-82C7CBE0B744}" type="parTrans" cxnId="{6BA3932E-14EA-46E7-A6B8-EF1DD1AE0A03}">
      <dgm:prSet/>
      <dgm:spPr/>
      <dgm:t>
        <a:bodyPr/>
        <a:lstStyle/>
        <a:p>
          <a:endParaRPr lang="pt-BR"/>
        </a:p>
      </dgm:t>
    </dgm:pt>
    <dgm:pt modelId="{D5EAEBD2-71F6-4412-88A8-5A5971FF20FD}" type="sibTrans" cxnId="{6BA3932E-14EA-46E7-A6B8-EF1DD1AE0A03}">
      <dgm:prSet/>
      <dgm:spPr/>
      <dgm:t>
        <a:bodyPr/>
        <a:lstStyle/>
        <a:p>
          <a:endParaRPr lang="pt-BR"/>
        </a:p>
      </dgm:t>
    </dgm:pt>
    <dgm:pt modelId="{44C3A2A8-2427-496C-9B03-D2EB9009984E}">
      <dgm:prSet phldrT="[Texto]"/>
      <dgm:spPr/>
      <dgm:t>
        <a:bodyPr/>
        <a:lstStyle/>
        <a:p>
          <a:r>
            <a:rPr lang="pt-BR" dirty="0"/>
            <a:t>12</a:t>
          </a:r>
        </a:p>
      </dgm:t>
    </dgm:pt>
    <dgm:pt modelId="{514BF487-9DE1-4DE7-BBE7-2C51AE9D755D}" type="parTrans" cxnId="{98DC799A-ECE8-491C-9691-67F792B9B793}">
      <dgm:prSet/>
      <dgm:spPr/>
      <dgm:t>
        <a:bodyPr/>
        <a:lstStyle/>
        <a:p>
          <a:endParaRPr lang="pt-BR"/>
        </a:p>
      </dgm:t>
    </dgm:pt>
    <dgm:pt modelId="{2BF7B16D-0E15-4170-AEEA-AA109355AD66}" type="sibTrans" cxnId="{98DC799A-ECE8-491C-9691-67F792B9B793}">
      <dgm:prSet/>
      <dgm:spPr/>
      <dgm:t>
        <a:bodyPr/>
        <a:lstStyle/>
        <a:p>
          <a:endParaRPr lang="pt-BR"/>
        </a:p>
      </dgm:t>
    </dgm:pt>
    <dgm:pt modelId="{F580F501-33B7-4890-8D7F-96B4991C60EF}">
      <dgm:prSet phldrT="[Texto]"/>
      <dgm:spPr/>
      <dgm:t>
        <a:bodyPr/>
        <a:lstStyle/>
        <a:p>
          <a:r>
            <a:rPr lang="pt-BR" dirty="0"/>
            <a:t>10</a:t>
          </a:r>
        </a:p>
      </dgm:t>
    </dgm:pt>
    <dgm:pt modelId="{F23B8D70-0076-4F6E-B970-8296336B769E}" type="parTrans" cxnId="{026B9D7C-0C36-4ABC-BB0E-55DAA50353F9}">
      <dgm:prSet/>
      <dgm:spPr/>
      <dgm:t>
        <a:bodyPr/>
        <a:lstStyle/>
        <a:p>
          <a:endParaRPr lang="pt-BR"/>
        </a:p>
      </dgm:t>
    </dgm:pt>
    <dgm:pt modelId="{365F4E6D-B182-425D-B1A4-87D534739527}" type="sibTrans" cxnId="{026B9D7C-0C36-4ABC-BB0E-55DAA50353F9}">
      <dgm:prSet/>
      <dgm:spPr/>
      <dgm:t>
        <a:bodyPr/>
        <a:lstStyle/>
        <a:p>
          <a:endParaRPr lang="pt-BR"/>
        </a:p>
      </dgm:t>
    </dgm:pt>
    <dgm:pt modelId="{069B1C65-39BB-4C43-8A08-3DE5D8CDCE97}">
      <dgm:prSet phldrT="[Texto]"/>
      <dgm:spPr/>
      <dgm:t>
        <a:bodyPr/>
        <a:lstStyle/>
        <a:p>
          <a:r>
            <a:rPr lang="pt-BR" dirty="0"/>
            <a:t>15</a:t>
          </a:r>
        </a:p>
      </dgm:t>
    </dgm:pt>
    <dgm:pt modelId="{06DCA1FF-5C9E-4644-B469-88269CC3D10B}" type="parTrans" cxnId="{A20BAB71-965F-45CB-8EA9-359754815408}">
      <dgm:prSet/>
      <dgm:spPr/>
      <dgm:t>
        <a:bodyPr/>
        <a:lstStyle/>
        <a:p>
          <a:endParaRPr lang="pt-BR"/>
        </a:p>
      </dgm:t>
    </dgm:pt>
    <dgm:pt modelId="{D397C1F3-E85F-42F6-99A6-F6DA3673FA15}" type="sibTrans" cxnId="{A20BAB71-965F-45CB-8EA9-359754815408}">
      <dgm:prSet/>
      <dgm:spPr/>
      <dgm:t>
        <a:bodyPr/>
        <a:lstStyle/>
        <a:p>
          <a:endParaRPr lang="pt-BR"/>
        </a:p>
      </dgm:t>
    </dgm:pt>
    <dgm:pt modelId="{95F26143-7EDA-4163-A9B4-E673685941E1}" type="pres">
      <dgm:prSet presAssocID="{F5C8F9ED-7D78-4F62-B044-5B2A8B879A69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D63EBC8E-0231-4295-BEBD-6D653220DD82}" type="pres">
      <dgm:prSet presAssocID="{20AED117-CE7E-4128-9ECE-BDD95D0C8C9D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F362EEA-FFCC-4173-B064-23123089625D}" type="pres">
      <dgm:prSet presAssocID="{91872BB9-C9A2-4169-BB47-502EC56B6A5F}" presName="sibTrans" presStyleLbl="sibTrans2D1" presStyleIdx="0" presStyleCnt="8"/>
      <dgm:spPr/>
      <dgm:t>
        <a:bodyPr/>
        <a:lstStyle/>
        <a:p>
          <a:endParaRPr lang="pt-BR"/>
        </a:p>
      </dgm:t>
    </dgm:pt>
    <dgm:pt modelId="{72F3AC74-2BAA-4561-930F-A5E34BE4A4B9}" type="pres">
      <dgm:prSet presAssocID="{91872BB9-C9A2-4169-BB47-502EC56B6A5F}" presName="connectorText" presStyleLbl="sibTrans2D1" presStyleIdx="0" presStyleCnt="8"/>
      <dgm:spPr/>
      <dgm:t>
        <a:bodyPr/>
        <a:lstStyle/>
        <a:p>
          <a:endParaRPr lang="pt-BR"/>
        </a:p>
      </dgm:t>
    </dgm:pt>
    <dgm:pt modelId="{E42DB250-0DAC-4C3E-82B0-2C949DD82E33}" type="pres">
      <dgm:prSet presAssocID="{C13F84D5-829B-493F-96EF-5970CFF2A0D8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CE9319F-9573-4E82-93C8-626849F46BEF}" type="pres">
      <dgm:prSet presAssocID="{79C08E9E-9014-47F5-A622-DF9826DFF74A}" presName="sibTrans" presStyleLbl="sibTrans2D1" presStyleIdx="1" presStyleCnt="8"/>
      <dgm:spPr/>
      <dgm:t>
        <a:bodyPr/>
        <a:lstStyle/>
        <a:p>
          <a:endParaRPr lang="pt-BR"/>
        </a:p>
      </dgm:t>
    </dgm:pt>
    <dgm:pt modelId="{FAC0B27E-ADFE-4FBB-95D3-F763D757FBBB}" type="pres">
      <dgm:prSet presAssocID="{79C08E9E-9014-47F5-A622-DF9826DFF74A}" presName="connectorText" presStyleLbl="sibTrans2D1" presStyleIdx="1" presStyleCnt="8"/>
      <dgm:spPr/>
      <dgm:t>
        <a:bodyPr/>
        <a:lstStyle/>
        <a:p>
          <a:endParaRPr lang="pt-BR"/>
        </a:p>
      </dgm:t>
    </dgm:pt>
    <dgm:pt modelId="{2F807EB7-6EF5-4CEA-9003-10BDE6E30976}" type="pres">
      <dgm:prSet presAssocID="{CFB05543-4B6C-4AD2-AE50-B036E9B934F5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3B97C0C-F079-44C6-8730-723B6A9B9045}" type="pres">
      <dgm:prSet presAssocID="{55589F17-03C1-4E00-81D7-F6CAC9AFE7B6}" presName="sibTrans" presStyleLbl="sibTrans2D1" presStyleIdx="2" presStyleCnt="8"/>
      <dgm:spPr/>
      <dgm:t>
        <a:bodyPr/>
        <a:lstStyle/>
        <a:p>
          <a:endParaRPr lang="pt-BR"/>
        </a:p>
      </dgm:t>
    </dgm:pt>
    <dgm:pt modelId="{3F0A47A1-61A2-4BBB-B4BF-F0604EE984A5}" type="pres">
      <dgm:prSet presAssocID="{55589F17-03C1-4E00-81D7-F6CAC9AFE7B6}" presName="connectorText" presStyleLbl="sibTrans2D1" presStyleIdx="2" presStyleCnt="8"/>
      <dgm:spPr/>
      <dgm:t>
        <a:bodyPr/>
        <a:lstStyle/>
        <a:p>
          <a:endParaRPr lang="pt-BR"/>
        </a:p>
      </dgm:t>
    </dgm:pt>
    <dgm:pt modelId="{C376727F-D58E-4AFC-8538-D76E5A07BE2D}" type="pres">
      <dgm:prSet presAssocID="{DAEB8E33-262C-4387-8A8A-A9A97C6E1C5B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F139EA6-CAD2-4225-86DB-FFAD98E514CA}" type="pres">
      <dgm:prSet presAssocID="{3EF5B5D7-B811-434A-A9BC-3A95439DF7F7}" presName="sibTrans" presStyleLbl="sibTrans2D1" presStyleIdx="3" presStyleCnt="8"/>
      <dgm:spPr/>
      <dgm:t>
        <a:bodyPr/>
        <a:lstStyle/>
        <a:p>
          <a:endParaRPr lang="pt-BR"/>
        </a:p>
      </dgm:t>
    </dgm:pt>
    <dgm:pt modelId="{12E4DF7F-8A32-4D2B-82E0-79B770CBE427}" type="pres">
      <dgm:prSet presAssocID="{3EF5B5D7-B811-434A-A9BC-3A95439DF7F7}" presName="connectorText" presStyleLbl="sibTrans2D1" presStyleIdx="3" presStyleCnt="8"/>
      <dgm:spPr/>
      <dgm:t>
        <a:bodyPr/>
        <a:lstStyle/>
        <a:p>
          <a:endParaRPr lang="pt-BR"/>
        </a:p>
      </dgm:t>
    </dgm:pt>
    <dgm:pt modelId="{B71E41F0-E9C1-4818-BBD9-48A9DD44B6A5}" type="pres">
      <dgm:prSet presAssocID="{A5C8F772-EE3C-4A27-B2C3-F37A0DDA2493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75E3687-D03E-4385-BDAB-EA45610560C6}" type="pres">
      <dgm:prSet presAssocID="{D5EAEBD2-71F6-4412-88A8-5A5971FF20FD}" presName="sibTrans" presStyleLbl="sibTrans2D1" presStyleIdx="4" presStyleCnt="8"/>
      <dgm:spPr/>
      <dgm:t>
        <a:bodyPr/>
        <a:lstStyle/>
        <a:p>
          <a:endParaRPr lang="pt-BR"/>
        </a:p>
      </dgm:t>
    </dgm:pt>
    <dgm:pt modelId="{C1B3EC7B-2BC7-4463-B72E-0FFD40F2EF72}" type="pres">
      <dgm:prSet presAssocID="{D5EAEBD2-71F6-4412-88A8-5A5971FF20FD}" presName="connectorText" presStyleLbl="sibTrans2D1" presStyleIdx="4" presStyleCnt="8"/>
      <dgm:spPr/>
      <dgm:t>
        <a:bodyPr/>
        <a:lstStyle/>
        <a:p>
          <a:endParaRPr lang="pt-BR"/>
        </a:p>
      </dgm:t>
    </dgm:pt>
    <dgm:pt modelId="{A84D94EF-9056-4AC7-8909-F1AECE0491B0}" type="pres">
      <dgm:prSet presAssocID="{F580F501-33B7-4890-8D7F-96B4991C60EF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91BFA0A-C395-4395-B800-16201FDB6449}" type="pres">
      <dgm:prSet presAssocID="{365F4E6D-B182-425D-B1A4-87D534739527}" presName="sibTrans" presStyleLbl="sibTrans2D1" presStyleIdx="5" presStyleCnt="8"/>
      <dgm:spPr/>
      <dgm:t>
        <a:bodyPr/>
        <a:lstStyle/>
        <a:p>
          <a:endParaRPr lang="pt-BR"/>
        </a:p>
      </dgm:t>
    </dgm:pt>
    <dgm:pt modelId="{7B69A5FF-22EA-4975-BF82-1D9BFAC31D82}" type="pres">
      <dgm:prSet presAssocID="{365F4E6D-B182-425D-B1A4-87D534739527}" presName="connectorText" presStyleLbl="sibTrans2D1" presStyleIdx="5" presStyleCnt="8"/>
      <dgm:spPr/>
      <dgm:t>
        <a:bodyPr/>
        <a:lstStyle/>
        <a:p>
          <a:endParaRPr lang="pt-BR"/>
        </a:p>
      </dgm:t>
    </dgm:pt>
    <dgm:pt modelId="{801E1169-AF9A-4FAF-B36F-401D6A659CBD}" type="pres">
      <dgm:prSet presAssocID="{44C3A2A8-2427-496C-9B03-D2EB9009984E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69CF7C8-1583-409E-8540-7F205EF3F496}" type="pres">
      <dgm:prSet presAssocID="{2BF7B16D-0E15-4170-AEEA-AA109355AD66}" presName="sibTrans" presStyleLbl="sibTrans2D1" presStyleIdx="6" presStyleCnt="8"/>
      <dgm:spPr/>
      <dgm:t>
        <a:bodyPr/>
        <a:lstStyle/>
        <a:p>
          <a:endParaRPr lang="pt-BR"/>
        </a:p>
      </dgm:t>
    </dgm:pt>
    <dgm:pt modelId="{EE959C1F-77CC-446F-90C5-A66E2AA199A9}" type="pres">
      <dgm:prSet presAssocID="{2BF7B16D-0E15-4170-AEEA-AA109355AD66}" presName="connectorText" presStyleLbl="sibTrans2D1" presStyleIdx="6" presStyleCnt="8"/>
      <dgm:spPr/>
      <dgm:t>
        <a:bodyPr/>
        <a:lstStyle/>
        <a:p>
          <a:endParaRPr lang="pt-BR"/>
        </a:p>
      </dgm:t>
    </dgm:pt>
    <dgm:pt modelId="{ED118C88-87F4-4B34-AEE1-A3CFC36C4287}" type="pres">
      <dgm:prSet presAssocID="{069B1C65-39BB-4C43-8A08-3DE5D8CDCE97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85A9205-C26A-4F58-A88D-51756BED5E8E}" type="pres">
      <dgm:prSet presAssocID="{D397C1F3-E85F-42F6-99A6-F6DA3673FA15}" presName="sibTrans" presStyleLbl="sibTrans2D1" presStyleIdx="7" presStyleCnt="8"/>
      <dgm:spPr/>
      <dgm:t>
        <a:bodyPr/>
        <a:lstStyle/>
        <a:p>
          <a:endParaRPr lang="pt-BR"/>
        </a:p>
      </dgm:t>
    </dgm:pt>
    <dgm:pt modelId="{4A16B096-8222-4F04-B2EF-E564323446F8}" type="pres">
      <dgm:prSet presAssocID="{D397C1F3-E85F-42F6-99A6-F6DA3673FA15}" presName="connectorText" presStyleLbl="sibTrans2D1" presStyleIdx="7" presStyleCnt="8"/>
      <dgm:spPr/>
      <dgm:t>
        <a:bodyPr/>
        <a:lstStyle/>
        <a:p>
          <a:endParaRPr lang="pt-BR"/>
        </a:p>
      </dgm:t>
    </dgm:pt>
  </dgm:ptLst>
  <dgm:cxnLst>
    <dgm:cxn modelId="{D890DF83-6ABE-40D8-B10C-7AD5128FEF25}" type="presOf" srcId="{79C08E9E-9014-47F5-A622-DF9826DFF74A}" destId="{FAC0B27E-ADFE-4FBB-95D3-F763D757FBBB}" srcOrd="1" destOrd="0" presId="urn:microsoft.com/office/officeart/2005/8/layout/cycle2"/>
    <dgm:cxn modelId="{607F7218-1C37-4122-A73D-45BB1D67C88E}" type="presOf" srcId="{F5C8F9ED-7D78-4F62-B044-5B2A8B879A69}" destId="{95F26143-7EDA-4163-A9B4-E673685941E1}" srcOrd="0" destOrd="0" presId="urn:microsoft.com/office/officeart/2005/8/layout/cycle2"/>
    <dgm:cxn modelId="{B8221917-67C1-41F9-B462-06F85541A3AA}" type="presOf" srcId="{365F4E6D-B182-425D-B1A4-87D534739527}" destId="{591BFA0A-C395-4395-B800-16201FDB6449}" srcOrd="0" destOrd="0" presId="urn:microsoft.com/office/officeart/2005/8/layout/cycle2"/>
    <dgm:cxn modelId="{2D3EE3A8-92A8-4715-A470-45958167A69E}" type="presOf" srcId="{D397C1F3-E85F-42F6-99A6-F6DA3673FA15}" destId="{4A16B096-8222-4F04-B2EF-E564323446F8}" srcOrd="1" destOrd="0" presId="urn:microsoft.com/office/officeart/2005/8/layout/cycle2"/>
    <dgm:cxn modelId="{A20BAB71-965F-45CB-8EA9-359754815408}" srcId="{F5C8F9ED-7D78-4F62-B044-5B2A8B879A69}" destId="{069B1C65-39BB-4C43-8A08-3DE5D8CDCE97}" srcOrd="7" destOrd="0" parTransId="{06DCA1FF-5C9E-4644-B469-88269CC3D10B}" sibTransId="{D397C1F3-E85F-42F6-99A6-F6DA3673FA15}"/>
    <dgm:cxn modelId="{720D8E8D-58D5-41DC-82DA-299D8FEDD9B9}" type="presOf" srcId="{79C08E9E-9014-47F5-A622-DF9826DFF74A}" destId="{DCE9319F-9573-4E82-93C8-626849F46BEF}" srcOrd="0" destOrd="0" presId="urn:microsoft.com/office/officeart/2005/8/layout/cycle2"/>
    <dgm:cxn modelId="{E8C68AB6-62CD-45F8-9A20-A275E3C4635E}" type="presOf" srcId="{55589F17-03C1-4E00-81D7-F6CAC9AFE7B6}" destId="{23B97C0C-F079-44C6-8730-723B6A9B9045}" srcOrd="0" destOrd="0" presId="urn:microsoft.com/office/officeart/2005/8/layout/cycle2"/>
    <dgm:cxn modelId="{101854AA-D3B7-4907-8745-DE02A91A2FC2}" type="presOf" srcId="{DAEB8E33-262C-4387-8A8A-A9A97C6E1C5B}" destId="{C376727F-D58E-4AFC-8538-D76E5A07BE2D}" srcOrd="0" destOrd="0" presId="urn:microsoft.com/office/officeart/2005/8/layout/cycle2"/>
    <dgm:cxn modelId="{BC29CB1D-8A59-42E9-850C-00FD7435736E}" srcId="{F5C8F9ED-7D78-4F62-B044-5B2A8B879A69}" destId="{CFB05543-4B6C-4AD2-AE50-B036E9B934F5}" srcOrd="2" destOrd="0" parTransId="{77F0F4E1-E430-4596-AF56-6C6311457B82}" sibTransId="{55589F17-03C1-4E00-81D7-F6CAC9AFE7B6}"/>
    <dgm:cxn modelId="{CA2C0FBC-9E2E-4461-A82B-521341FF3146}" type="presOf" srcId="{D397C1F3-E85F-42F6-99A6-F6DA3673FA15}" destId="{685A9205-C26A-4F58-A88D-51756BED5E8E}" srcOrd="0" destOrd="0" presId="urn:microsoft.com/office/officeart/2005/8/layout/cycle2"/>
    <dgm:cxn modelId="{E7A171B6-E93D-4013-9754-0FDCB6B42A17}" srcId="{F5C8F9ED-7D78-4F62-B044-5B2A8B879A69}" destId="{DAEB8E33-262C-4387-8A8A-A9A97C6E1C5B}" srcOrd="3" destOrd="0" parTransId="{92CA1476-1CD8-44F7-AE66-313580E1B082}" sibTransId="{3EF5B5D7-B811-434A-A9BC-3A95439DF7F7}"/>
    <dgm:cxn modelId="{C21C42E2-AA2C-4CE9-8014-4FF4093FE46F}" type="presOf" srcId="{D5EAEBD2-71F6-4412-88A8-5A5971FF20FD}" destId="{F75E3687-D03E-4385-BDAB-EA45610560C6}" srcOrd="0" destOrd="0" presId="urn:microsoft.com/office/officeart/2005/8/layout/cycle2"/>
    <dgm:cxn modelId="{14F1E97A-DE66-4A55-8DF1-D3B9EF15CE8C}" type="presOf" srcId="{2BF7B16D-0E15-4170-AEEA-AA109355AD66}" destId="{EE959C1F-77CC-446F-90C5-A66E2AA199A9}" srcOrd="1" destOrd="0" presId="urn:microsoft.com/office/officeart/2005/8/layout/cycle2"/>
    <dgm:cxn modelId="{E391EC14-C909-4FB2-BFA5-90B0BC390C48}" type="presOf" srcId="{55589F17-03C1-4E00-81D7-F6CAC9AFE7B6}" destId="{3F0A47A1-61A2-4BBB-B4BF-F0604EE984A5}" srcOrd="1" destOrd="0" presId="urn:microsoft.com/office/officeart/2005/8/layout/cycle2"/>
    <dgm:cxn modelId="{65D6729C-0D1C-4342-A786-13FA773D06EB}" type="presOf" srcId="{C13F84D5-829B-493F-96EF-5970CFF2A0D8}" destId="{E42DB250-0DAC-4C3E-82B0-2C949DD82E33}" srcOrd="0" destOrd="0" presId="urn:microsoft.com/office/officeart/2005/8/layout/cycle2"/>
    <dgm:cxn modelId="{0CD4DF0C-AB10-4F2C-9223-91FA7BC406B0}" type="presOf" srcId="{91872BB9-C9A2-4169-BB47-502EC56B6A5F}" destId="{72F3AC74-2BAA-4561-930F-A5E34BE4A4B9}" srcOrd="1" destOrd="0" presId="urn:microsoft.com/office/officeart/2005/8/layout/cycle2"/>
    <dgm:cxn modelId="{C32FBEC7-42E1-430B-9704-ADAB77B7500D}" type="presOf" srcId="{D5EAEBD2-71F6-4412-88A8-5A5971FF20FD}" destId="{C1B3EC7B-2BC7-4463-B72E-0FFD40F2EF72}" srcOrd="1" destOrd="0" presId="urn:microsoft.com/office/officeart/2005/8/layout/cycle2"/>
    <dgm:cxn modelId="{98DC799A-ECE8-491C-9691-67F792B9B793}" srcId="{F5C8F9ED-7D78-4F62-B044-5B2A8B879A69}" destId="{44C3A2A8-2427-496C-9B03-D2EB9009984E}" srcOrd="6" destOrd="0" parTransId="{514BF487-9DE1-4DE7-BBE7-2C51AE9D755D}" sibTransId="{2BF7B16D-0E15-4170-AEEA-AA109355AD66}"/>
    <dgm:cxn modelId="{7471E70A-4B69-4061-AA32-A06820CE5116}" type="presOf" srcId="{069B1C65-39BB-4C43-8A08-3DE5D8CDCE97}" destId="{ED118C88-87F4-4B34-AEE1-A3CFC36C4287}" srcOrd="0" destOrd="0" presId="urn:microsoft.com/office/officeart/2005/8/layout/cycle2"/>
    <dgm:cxn modelId="{74995617-69B8-43B2-9FCF-EBDE4BE9D620}" srcId="{F5C8F9ED-7D78-4F62-B044-5B2A8B879A69}" destId="{C13F84D5-829B-493F-96EF-5970CFF2A0D8}" srcOrd="1" destOrd="0" parTransId="{47E209D7-5027-4C96-B529-A682CA05DDF5}" sibTransId="{79C08E9E-9014-47F5-A622-DF9826DFF74A}"/>
    <dgm:cxn modelId="{244EBE43-D163-42A4-BD9C-7858CCB052FB}" type="presOf" srcId="{A5C8F772-EE3C-4A27-B2C3-F37A0DDA2493}" destId="{B71E41F0-E9C1-4818-BBD9-48A9DD44B6A5}" srcOrd="0" destOrd="0" presId="urn:microsoft.com/office/officeart/2005/8/layout/cycle2"/>
    <dgm:cxn modelId="{FDBA0F95-A26F-4E1B-AA8D-85BCDB7E7332}" type="presOf" srcId="{3EF5B5D7-B811-434A-A9BC-3A95439DF7F7}" destId="{12E4DF7F-8A32-4D2B-82E0-79B770CBE427}" srcOrd="1" destOrd="0" presId="urn:microsoft.com/office/officeart/2005/8/layout/cycle2"/>
    <dgm:cxn modelId="{58657DD5-5820-49F6-A63B-62751D8FA737}" type="presOf" srcId="{CFB05543-4B6C-4AD2-AE50-B036E9B934F5}" destId="{2F807EB7-6EF5-4CEA-9003-10BDE6E30976}" srcOrd="0" destOrd="0" presId="urn:microsoft.com/office/officeart/2005/8/layout/cycle2"/>
    <dgm:cxn modelId="{28588D8D-0991-4F1E-9319-D90279FF3ED1}" type="presOf" srcId="{91872BB9-C9A2-4169-BB47-502EC56B6A5F}" destId="{CF362EEA-FFCC-4173-B064-23123089625D}" srcOrd="0" destOrd="0" presId="urn:microsoft.com/office/officeart/2005/8/layout/cycle2"/>
    <dgm:cxn modelId="{F83F2775-5BB4-4A95-934F-4F9189A67308}" type="presOf" srcId="{44C3A2A8-2427-496C-9B03-D2EB9009984E}" destId="{801E1169-AF9A-4FAF-B36F-401D6A659CBD}" srcOrd="0" destOrd="0" presId="urn:microsoft.com/office/officeart/2005/8/layout/cycle2"/>
    <dgm:cxn modelId="{6BA3932E-14EA-46E7-A6B8-EF1DD1AE0A03}" srcId="{F5C8F9ED-7D78-4F62-B044-5B2A8B879A69}" destId="{A5C8F772-EE3C-4A27-B2C3-F37A0DDA2493}" srcOrd="4" destOrd="0" parTransId="{3CC1C7DB-3374-435D-BBAC-82C7CBE0B744}" sibTransId="{D5EAEBD2-71F6-4412-88A8-5A5971FF20FD}"/>
    <dgm:cxn modelId="{C45CC940-3178-4511-858D-256C295E2603}" type="presOf" srcId="{365F4E6D-B182-425D-B1A4-87D534739527}" destId="{7B69A5FF-22EA-4975-BF82-1D9BFAC31D82}" srcOrd="1" destOrd="0" presId="urn:microsoft.com/office/officeart/2005/8/layout/cycle2"/>
    <dgm:cxn modelId="{9B9F2ED6-0E86-4ACB-8593-255DB97C9C75}" type="presOf" srcId="{3EF5B5D7-B811-434A-A9BC-3A95439DF7F7}" destId="{3F139EA6-CAD2-4225-86DB-FFAD98E514CA}" srcOrd="0" destOrd="0" presId="urn:microsoft.com/office/officeart/2005/8/layout/cycle2"/>
    <dgm:cxn modelId="{69D81797-6D18-476D-BB13-93B6F4FD2B29}" srcId="{F5C8F9ED-7D78-4F62-B044-5B2A8B879A69}" destId="{20AED117-CE7E-4128-9ECE-BDD95D0C8C9D}" srcOrd="0" destOrd="0" parTransId="{64B87F3A-43A1-4EB9-8141-79A047A96AA8}" sibTransId="{91872BB9-C9A2-4169-BB47-502EC56B6A5F}"/>
    <dgm:cxn modelId="{B0E25FC7-F9C2-4074-B577-388C81C7335F}" type="presOf" srcId="{20AED117-CE7E-4128-9ECE-BDD95D0C8C9D}" destId="{D63EBC8E-0231-4295-BEBD-6D653220DD82}" srcOrd="0" destOrd="0" presId="urn:microsoft.com/office/officeart/2005/8/layout/cycle2"/>
    <dgm:cxn modelId="{C083E24C-B77C-4B79-867B-3E02A2744817}" type="presOf" srcId="{F580F501-33B7-4890-8D7F-96B4991C60EF}" destId="{A84D94EF-9056-4AC7-8909-F1AECE0491B0}" srcOrd="0" destOrd="0" presId="urn:microsoft.com/office/officeart/2005/8/layout/cycle2"/>
    <dgm:cxn modelId="{026B9D7C-0C36-4ABC-BB0E-55DAA50353F9}" srcId="{F5C8F9ED-7D78-4F62-B044-5B2A8B879A69}" destId="{F580F501-33B7-4890-8D7F-96B4991C60EF}" srcOrd="5" destOrd="0" parTransId="{F23B8D70-0076-4F6E-B970-8296336B769E}" sibTransId="{365F4E6D-B182-425D-B1A4-87D534739527}"/>
    <dgm:cxn modelId="{4F60DF84-89FA-42BE-88B3-AD0699C08ADD}" type="presOf" srcId="{2BF7B16D-0E15-4170-AEEA-AA109355AD66}" destId="{C69CF7C8-1583-409E-8540-7F205EF3F496}" srcOrd="0" destOrd="0" presId="urn:microsoft.com/office/officeart/2005/8/layout/cycle2"/>
    <dgm:cxn modelId="{F7BE6CA3-C19A-432F-BC14-934FC7B75518}" type="presParOf" srcId="{95F26143-7EDA-4163-A9B4-E673685941E1}" destId="{D63EBC8E-0231-4295-BEBD-6D653220DD82}" srcOrd="0" destOrd="0" presId="urn:microsoft.com/office/officeart/2005/8/layout/cycle2"/>
    <dgm:cxn modelId="{1E36AB37-77B0-4B51-BCD5-B37049E43D44}" type="presParOf" srcId="{95F26143-7EDA-4163-A9B4-E673685941E1}" destId="{CF362EEA-FFCC-4173-B064-23123089625D}" srcOrd="1" destOrd="0" presId="urn:microsoft.com/office/officeart/2005/8/layout/cycle2"/>
    <dgm:cxn modelId="{2D69160F-C4E5-4BAC-9757-DE0963D2A700}" type="presParOf" srcId="{CF362EEA-FFCC-4173-B064-23123089625D}" destId="{72F3AC74-2BAA-4561-930F-A5E34BE4A4B9}" srcOrd="0" destOrd="0" presId="urn:microsoft.com/office/officeart/2005/8/layout/cycle2"/>
    <dgm:cxn modelId="{BCFA4C72-E451-4E23-85BE-F3581255FDC2}" type="presParOf" srcId="{95F26143-7EDA-4163-A9B4-E673685941E1}" destId="{E42DB250-0DAC-4C3E-82B0-2C949DD82E33}" srcOrd="2" destOrd="0" presId="urn:microsoft.com/office/officeart/2005/8/layout/cycle2"/>
    <dgm:cxn modelId="{380F5DD0-DE70-4DF2-9ACD-1AF5900C751A}" type="presParOf" srcId="{95F26143-7EDA-4163-A9B4-E673685941E1}" destId="{DCE9319F-9573-4E82-93C8-626849F46BEF}" srcOrd="3" destOrd="0" presId="urn:microsoft.com/office/officeart/2005/8/layout/cycle2"/>
    <dgm:cxn modelId="{C3D7D83F-3CCF-44F4-91D9-8E9D91FB63B4}" type="presParOf" srcId="{DCE9319F-9573-4E82-93C8-626849F46BEF}" destId="{FAC0B27E-ADFE-4FBB-95D3-F763D757FBBB}" srcOrd="0" destOrd="0" presId="urn:microsoft.com/office/officeart/2005/8/layout/cycle2"/>
    <dgm:cxn modelId="{BAA1DB02-0420-49E0-AF60-DD1EC8E60A80}" type="presParOf" srcId="{95F26143-7EDA-4163-A9B4-E673685941E1}" destId="{2F807EB7-6EF5-4CEA-9003-10BDE6E30976}" srcOrd="4" destOrd="0" presId="urn:microsoft.com/office/officeart/2005/8/layout/cycle2"/>
    <dgm:cxn modelId="{44B96EBF-A976-4F01-8353-3D6150B4B9C0}" type="presParOf" srcId="{95F26143-7EDA-4163-A9B4-E673685941E1}" destId="{23B97C0C-F079-44C6-8730-723B6A9B9045}" srcOrd="5" destOrd="0" presId="urn:microsoft.com/office/officeart/2005/8/layout/cycle2"/>
    <dgm:cxn modelId="{B0EDA2BB-A4FA-41B6-9DC9-4B898B43FF3A}" type="presParOf" srcId="{23B97C0C-F079-44C6-8730-723B6A9B9045}" destId="{3F0A47A1-61A2-4BBB-B4BF-F0604EE984A5}" srcOrd="0" destOrd="0" presId="urn:microsoft.com/office/officeart/2005/8/layout/cycle2"/>
    <dgm:cxn modelId="{C71F2C36-A99E-49E6-856B-7A351A861FE4}" type="presParOf" srcId="{95F26143-7EDA-4163-A9B4-E673685941E1}" destId="{C376727F-D58E-4AFC-8538-D76E5A07BE2D}" srcOrd="6" destOrd="0" presId="urn:microsoft.com/office/officeart/2005/8/layout/cycle2"/>
    <dgm:cxn modelId="{695BA35D-4463-4265-80FD-6C4273A57F9D}" type="presParOf" srcId="{95F26143-7EDA-4163-A9B4-E673685941E1}" destId="{3F139EA6-CAD2-4225-86DB-FFAD98E514CA}" srcOrd="7" destOrd="0" presId="urn:microsoft.com/office/officeart/2005/8/layout/cycle2"/>
    <dgm:cxn modelId="{FFC5A9D3-17EE-4DD7-998D-7303C559CD93}" type="presParOf" srcId="{3F139EA6-CAD2-4225-86DB-FFAD98E514CA}" destId="{12E4DF7F-8A32-4D2B-82E0-79B770CBE427}" srcOrd="0" destOrd="0" presId="urn:microsoft.com/office/officeart/2005/8/layout/cycle2"/>
    <dgm:cxn modelId="{A2FB432F-726B-4BA4-A2D4-C88280331749}" type="presParOf" srcId="{95F26143-7EDA-4163-A9B4-E673685941E1}" destId="{B71E41F0-E9C1-4818-BBD9-48A9DD44B6A5}" srcOrd="8" destOrd="0" presId="urn:microsoft.com/office/officeart/2005/8/layout/cycle2"/>
    <dgm:cxn modelId="{B2DED730-66CD-473A-9A21-FA4164CC5F9D}" type="presParOf" srcId="{95F26143-7EDA-4163-A9B4-E673685941E1}" destId="{F75E3687-D03E-4385-BDAB-EA45610560C6}" srcOrd="9" destOrd="0" presId="urn:microsoft.com/office/officeart/2005/8/layout/cycle2"/>
    <dgm:cxn modelId="{3D3EE81D-3B13-4030-80AB-1C6A33470FFE}" type="presParOf" srcId="{F75E3687-D03E-4385-BDAB-EA45610560C6}" destId="{C1B3EC7B-2BC7-4463-B72E-0FFD40F2EF72}" srcOrd="0" destOrd="0" presId="urn:microsoft.com/office/officeart/2005/8/layout/cycle2"/>
    <dgm:cxn modelId="{4C12CBDB-3F44-434B-8B38-0B5D610BE1F9}" type="presParOf" srcId="{95F26143-7EDA-4163-A9B4-E673685941E1}" destId="{A84D94EF-9056-4AC7-8909-F1AECE0491B0}" srcOrd="10" destOrd="0" presId="urn:microsoft.com/office/officeart/2005/8/layout/cycle2"/>
    <dgm:cxn modelId="{FECA0257-3CF3-4F8C-A43C-0F114595576F}" type="presParOf" srcId="{95F26143-7EDA-4163-A9B4-E673685941E1}" destId="{591BFA0A-C395-4395-B800-16201FDB6449}" srcOrd="11" destOrd="0" presId="urn:microsoft.com/office/officeart/2005/8/layout/cycle2"/>
    <dgm:cxn modelId="{2F79FA5F-066D-4064-A61F-B2F9D931092F}" type="presParOf" srcId="{591BFA0A-C395-4395-B800-16201FDB6449}" destId="{7B69A5FF-22EA-4975-BF82-1D9BFAC31D82}" srcOrd="0" destOrd="0" presId="urn:microsoft.com/office/officeart/2005/8/layout/cycle2"/>
    <dgm:cxn modelId="{17968B9B-8E24-401D-B30C-7409CAD33003}" type="presParOf" srcId="{95F26143-7EDA-4163-A9B4-E673685941E1}" destId="{801E1169-AF9A-4FAF-B36F-401D6A659CBD}" srcOrd="12" destOrd="0" presId="urn:microsoft.com/office/officeart/2005/8/layout/cycle2"/>
    <dgm:cxn modelId="{4C2FA801-40FB-4DE4-AC51-45A12B612B01}" type="presParOf" srcId="{95F26143-7EDA-4163-A9B4-E673685941E1}" destId="{C69CF7C8-1583-409E-8540-7F205EF3F496}" srcOrd="13" destOrd="0" presId="urn:microsoft.com/office/officeart/2005/8/layout/cycle2"/>
    <dgm:cxn modelId="{12AECA4B-73D6-41E7-94D5-D2369D015E9A}" type="presParOf" srcId="{C69CF7C8-1583-409E-8540-7F205EF3F496}" destId="{EE959C1F-77CC-446F-90C5-A66E2AA199A9}" srcOrd="0" destOrd="0" presId="urn:microsoft.com/office/officeart/2005/8/layout/cycle2"/>
    <dgm:cxn modelId="{545E4F9D-C191-4F61-815B-ABFB8A253633}" type="presParOf" srcId="{95F26143-7EDA-4163-A9B4-E673685941E1}" destId="{ED118C88-87F4-4B34-AEE1-A3CFC36C4287}" srcOrd="14" destOrd="0" presId="urn:microsoft.com/office/officeart/2005/8/layout/cycle2"/>
    <dgm:cxn modelId="{FE1860A1-8984-4479-B69E-50DFF67070C4}" type="presParOf" srcId="{95F26143-7EDA-4163-A9B4-E673685941E1}" destId="{685A9205-C26A-4F58-A88D-51756BED5E8E}" srcOrd="15" destOrd="0" presId="urn:microsoft.com/office/officeart/2005/8/layout/cycle2"/>
    <dgm:cxn modelId="{46550C76-55A0-4DA1-B4F2-AD95765F6A58}" type="presParOf" srcId="{685A9205-C26A-4F58-A88D-51756BED5E8E}" destId="{4A16B096-8222-4F04-B2EF-E564323446F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5C8F9ED-7D78-4F62-B044-5B2A8B879A69}" type="doc">
      <dgm:prSet loTypeId="urn:microsoft.com/office/officeart/2005/8/layout/cycle2" loCatId="cycl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0AED117-CE7E-4128-9ECE-BDD95D0C8C9D}">
      <dgm:prSet phldrT="[Texto]"/>
      <dgm:spPr/>
      <dgm:t>
        <a:bodyPr/>
        <a:lstStyle/>
        <a:p>
          <a:r>
            <a:rPr lang="pt-BR" dirty="0"/>
            <a:t>1</a:t>
          </a:r>
        </a:p>
      </dgm:t>
    </dgm:pt>
    <dgm:pt modelId="{64B87F3A-43A1-4EB9-8141-79A047A96AA8}" type="parTrans" cxnId="{69D81797-6D18-476D-BB13-93B6F4FD2B29}">
      <dgm:prSet/>
      <dgm:spPr/>
      <dgm:t>
        <a:bodyPr/>
        <a:lstStyle/>
        <a:p>
          <a:endParaRPr lang="pt-BR"/>
        </a:p>
      </dgm:t>
    </dgm:pt>
    <dgm:pt modelId="{91872BB9-C9A2-4169-BB47-502EC56B6A5F}" type="sibTrans" cxnId="{69D81797-6D18-476D-BB13-93B6F4FD2B29}">
      <dgm:prSet/>
      <dgm:spPr/>
      <dgm:t>
        <a:bodyPr/>
        <a:lstStyle/>
        <a:p>
          <a:endParaRPr lang="pt-BR"/>
        </a:p>
      </dgm:t>
    </dgm:pt>
    <dgm:pt modelId="{C13F84D5-829B-493F-96EF-5970CFF2A0D8}">
      <dgm:prSet phldrT="[Texto]"/>
      <dgm:spPr/>
      <dgm:t>
        <a:bodyPr/>
        <a:lstStyle/>
        <a:p>
          <a:r>
            <a:rPr lang="pt-BR" dirty="0"/>
            <a:t>3</a:t>
          </a:r>
        </a:p>
      </dgm:t>
    </dgm:pt>
    <dgm:pt modelId="{47E209D7-5027-4C96-B529-A682CA05DDF5}" type="parTrans" cxnId="{74995617-69B8-43B2-9FCF-EBDE4BE9D620}">
      <dgm:prSet/>
      <dgm:spPr/>
      <dgm:t>
        <a:bodyPr/>
        <a:lstStyle/>
        <a:p>
          <a:endParaRPr lang="pt-BR"/>
        </a:p>
      </dgm:t>
    </dgm:pt>
    <dgm:pt modelId="{79C08E9E-9014-47F5-A622-DF9826DFF74A}" type="sibTrans" cxnId="{74995617-69B8-43B2-9FCF-EBDE4BE9D620}">
      <dgm:prSet/>
      <dgm:spPr/>
      <dgm:t>
        <a:bodyPr/>
        <a:lstStyle/>
        <a:p>
          <a:endParaRPr lang="pt-BR"/>
        </a:p>
      </dgm:t>
    </dgm:pt>
    <dgm:pt modelId="{CFB05543-4B6C-4AD2-AE50-B036E9B934F5}">
      <dgm:prSet phldrT="[Texto]"/>
      <dgm:spPr/>
      <dgm:t>
        <a:bodyPr/>
        <a:lstStyle/>
        <a:p>
          <a:r>
            <a:rPr lang="pt-BR" dirty="0"/>
            <a:t>4</a:t>
          </a:r>
        </a:p>
      </dgm:t>
    </dgm:pt>
    <dgm:pt modelId="{77F0F4E1-E430-4596-AF56-6C6311457B82}" type="parTrans" cxnId="{BC29CB1D-8A59-42E9-850C-00FD7435736E}">
      <dgm:prSet/>
      <dgm:spPr/>
      <dgm:t>
        <a:bodyPr/>
        <a:lstStyle/>
        <a:p>
          <a:endParaRPr lang="pt-BR"/>
        </a:p>
      </dgm:t>
    </dgm:pt>
    <dgm:pt modelId="{55589F17-03C1-4E00-81D7-F6CAC9AFE7B6}" type="sibTrans" cxnId="{BC29CB1D-8A59-42E9-850C-00FD7435736E}">
      <dgm:prSet/>
      <dgm:spPr/>
      <dgm:t>
        <a:bodyPr/>
        <a:lstStyle/>
        <a:p>
          <a:endParaRPr lang="pt-BR"/>
        </a:p>
      </dgm:t>
    </dgm:pt>
    <dgm:pt modelId="{A5C8F772-EE3C-4A27-B2C3-F37A0DDA2493}">
      <dgm:prSet phldrT="[Texto]"/>
      <dgm:spPr/>
      <dgm:t>
        <a:bodyPr/>
        <a:lstStyle/>
        <a:p>
          <a:r>
            <a:rPr lang="pt-BR" dirty="0"/>
            <a:t>8</a:t>
          </a:r>
        </a:p>
      </dgm:t>
    </dgm:pt>
    <dgm:pt modelId="{3CC1C7DB-3374-435D-BBAC-82C7CBE0B744}" type="parTrans" cxnId="{6BA3932E-14EA-46E7-A6B8-EF1DD1AE0A03}">
      <dgm:prSet/>
      <dgm:spPr/>
      <dgm:t>
        <a:bodyPr/>
        <a:lstStyle/>
        <a:p>
          <a:endParaRPr lang="pt-BR"/>
        </a:p>
      </dgm:t>
    </dgm:pt>
    <dgm:pt modelId="{D5EAEBD2-71F6-4412-88A8-5A5971FF20FD}" type="sibTrans" cxnId="{6BA3932E-14EA-46E7-A6B8-EF1DD1AE0A03}">
      <dgm:prSet/>
      <dgm:spPr/>
      <dgm:t>
        <a:bodyPr/>
        <a:lstStyle/>
        <a:p>
          <a:endParaRPr lang="pt-BR"/>
        </a:p>
      </dgm:t>
    </dgm:pt>
    <dgm:pt modelId="{44C3A2A8-2427-496C-9B03-D2EB9009984E}">
      <dgm:prSet phldrT="[Texto]"/>
      <dgm:spPr/>
      <dgm:t>
        <a:bodyPr/>
        <a:lstStyle/>
        <a:p>
          <a:r>
            <a:rPr lang="pt-BR" dirty="0"/>
            <a:t>12</a:t>
          </a:r>
        </a:p>
      </dgm:t>
    </dgm:pt>
    <dgm:pt modelId="{514BF487-9DE1-4DE7-BBE7-2C51AE9D755D}" type="parTrans" cxnId="{98DC799A-ECE8-491C-9691-67F792B9B793}">
      <dgm:prSet/>
      <dgm:spPr/>
      <dgm:t>
        <a:bodyPr/>
        <a:lstStyle/>
        <a:p>
          <a:endParaRPr lang="pt-BR"/>
        </a:p>
      </dgm:t>
    </dgm:pt>
    <dgm:pt modelId="{2BF7B16D-0E15-4170-AEEA-AA109355AD66}" type="sibTrans" cxnId="{98DC799A-ECE8-491C-9691-67F792B9B793}">
      <dgm:prSet/>
      <dgm:spPr/>
      <dgm:t>
        <a:bodyPr/>
        <a:lstStyle/>
        <a:p>
          <a:endParaRPr lang="pt-BR"/>
        </a:p>
      </dgm:t>
    </dgm:pt>
    <dgm:pt modelId="{F580F501-33B7-4890-8D7F-96B4991C60EF}">
      <dgm:prSet phldrT="[Texto]"/>
      <dgm:spPr/>
      <dgm:t>
        <a:bodyPr/>
        <a:lstStyle/>
        <a:p>
          <a:r>
            <a:rPr lang="pt-BR" dirty="0"/>
            <a:t>10</a:t>
          </a:r>
        </a:p>
      </dgm:t>
    </dgm:pt>
    <dgm:pt modelId="{F23B8D70-0076-4F6E-B970-8296336B769E}" type="parTrans" cxnId="{026B9D7C-0C36-4ABC-BB0E-55DAA50353F9}">
      <dgm:prSet/>
      <dgm:spPr/>
      <dgm:t>
        <a:bodyPr/>
        <a:lstStyle/>
        <a:p>
          <a:endParaRPr lang="pt-BR"/>
        </a:p>
      </dgm:t>
    </dgm:pt>
    <dgm:pt modelId="{365F4E6D-B182-425D-B1A4-87D534739527}" type="sibTrans" cxnId="{026B9D7C-0C36-4ABC-BB0E-55DAA50353F9}">
      <dgm:prSet/>
      <dgm:spPr/>
      <dgm:t>
        <a:bodyPr/>
        <a:lstStyle/>
        <a:p>
          <a:endParaRPr lang="pt-BR"/>
        </a:p>
      </dgm:t>
    </dgm:pt>
    <dgm:pt modelId="{069B1C65-39BB-4C43-8A08-3DE5D8CDCE97}">
      <dgm:prSet phldrT="[Texto]"/>
      <dgm:spPr/>
      <dgm:t>
        <a:bodyPr/>
        <a:lstStyle/>
        <a:p>
          <a:r>
            <a:rPr lang="pt-BR" dirty="0"/>
            <a:t>15</a:t>
          </a:r>
        </a:p>
      </dgm:t>
    </dgm:pt>
    <dgm:pt modelId="{06DCA1FF-5C9E-4644-B469-88269CC3D10B}" type="parTrans" cxnId="{A20BAB71-965F-45CB-8EA9-359754815408}">
      <dgm:prSet/>
      <dgm:spPr/>
      <dgm:t>
        <a:bodyPr/>
        <a:lstStyle/>
        <a:p>
          <a:endParaRPr lang="pt-BR"/>
        </a:p>
      </dgm:t>
    </dgm:pt>
    <dgm:pt modelId="{D397C1F3-E85F-42F6-99A6-F6DA3673FA15}" type="sibTrans" cxnId="{A20BAB71-965F-45CB-8EA9-359754815408}">
      <dgm:prSet/>
      <dgm:spPr/>
      <dgm:t>
        <a:bodyPr/>
        <a:lstStyle/>
        <a:p>
          <a:endParaRPr lang="pt-BR"/>
        </a:p>
      </dgm:t>
    </dgm:pt>
    <dgm:pt modelId="{95F26143-7EDA-4163-A9B4-E673685941E1}" type="pres">
      <dgm:prSet presAssocID="{F5C8F9ED-7D78-4F62-B044-5B2A8B879A69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D63EBC8E-0231-4295-BEBD-6D653220DD82}" type="pres">
      <dgm:prSet presAssocID="{20AED117-CE7E-4128-9ECE-BDD95D0C8C9D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F362EEA-FFCC-4173-B064-23123089625D}" type="pres">
      <dgm:prSet presAssocID="{91872BB9-C9A2-4169-BB47-502EC56B6A5F}" presName="sibTrans" presStyleLbl="sibTrans2D1" presStyleIdx="0" presStyleCnt="7"/>
      <dgm:spPr/>
      <dgm:t>
        <a:bodyPr/>
        <a:lstStyle/>
        <a:p>
          <a:endParaRPr lang="pt-BR"/>
        </a:p>
      </dgm:t>
    </dgm:pt>
    <dgm:pt modelId="{72F3AC74-2BAA-4561-930F-A5E34BE4A4B9}" type="pres">
      <dgm:prSet presAssocID="{91872BB9-C9A2-4169-BB47-502EC56B6A5F}" presName="connectorText" presStyleLbl="sibTrans2D1" presStyleIdx="0" presStyleCnt="7"/>
      <dgm:spPr/>
      <dgm:t>
        <a:bodyPr/>
        <a:lstStyle/>
        <a:p>
          <a:endParaRPr lang="pt-BR"/>
        </a:p>
      </dgm:t>
    </dgm:pt>
    <dgm:pt modelId="{E42DB250-0DAC-4C3E-82B0-2C949DD82E33}" type="pres">
      <dgm:prSet presAssocID="{C13F84D5-829B-493F-96EF-5970CFF2A0D8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CE9319F-9573-4E82-93C8-626849F46BEF}" type="pres">
      <dgm:prSet presAssocID="{79C08E9E-9014-47F5-A622-DF9826DFF74A}" presName="sibTrans" presStyleLbl="sibTrans2D1" presStyleIdx="1" presStyleCnt="7"/>
      <dgm:spPr/>
      <dgm:t>
        <a:bodyPr/>
        <a:lstStyle/>
        <a:p>
          <a:endParaRPr lang="pt-BR"/>
        </a:p>
      </dgm:t>
    </dgm:pt>
    <dgm:pt modelId="{FAC0B27E-ADFE-4FBB-95D3-F763D757FBBB}" type="pres">
      <dgm:prSet presAssocID="{79C08E9E-9014-47F5-A622-DF9826DFF74A}" presName="connectorText" presStyleLbl="sibTrans2D1" presStyleIdx="1" presStyleCnt="7"/>
      <dgm:spPr/>
      <dgm:t>
        <a:bodyPr/>
        <a:lstStyle/>
        <a:p>
          <a:endParaRPr lang="pt-BR"/>
        </a:p>
      </dgm:t>
    </dgm:pt>
    <dgm:pt modelId="{2F807EB7-6EF5-4CEA-9003-10BDE6E30976}" type="pres">
      <dgm:prSet presAssocID="{CFB05543-4B6C-4AD2-AE50-B036E9B934F5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3B97C0C-F079-44C6-8730-723B6A9B9045}" type="pres">
      <dgm:prSet presAssocID="{55589F17-03C1-4E00-81D7-F6CAC9AFE7B6}" presName="sibTrans" presStyleLbl="sibTrans2D1" presStyleIdx="2" presStyleCnt="7"/>
      <dgm:spPr/>
      <dgm:t>
        <a:bodyPr/>
        <a:lstStyle/>
        <a:p>
          <a:endParaRPr lang="pt-BR"/>
        </a:p>
      </dgm:t>
    </dgm:pt>
    <dgm:pt modelId="{3F0A47A1-61A2-4BBB-B4BF-F0604EE984A5}" type="pres">
      <dgm:prSet presAssocID="{55589F17-03C1-4E00-81D7-F6CAC9AFE7B6}" presName="connectorText" presStyleLbl="sibTrans2D1" presStyleIdx="2" presStyleCnt="7"/>
      <dgm:spPr/>
      <dgm:t>
        <a:bodyPr/>
        <a:lstStyle/>
        <a:p>
          <a:endParaRPr lang="pt-BR"/>
        </a:p>
      </dgm:t>
    </dgm:pt>
    <dgm:pt modelId="{B71E41F0-E9C1-4818-BBD9-48A9DD44B6A5}" type="pres">
      <dgm:prSet presAssocID="{A5C8F772-EE3C-4A27-B2C3-F37A0DDA2493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75E3687-D03E-4385-BDAB-EA45610560C6}" type="pres">
      <dgm:prSet presAssocID="{D5EAEBD2-71F6-4412-88A8-5A5971FF20FD}" presName="sibTrans" presStyleLbl="sibTrans2D1" presStyleIdx="3" presStyleCnt="7"/>
      <dgm:spPr/>
      <dgm:t>
        <a:bodyPr/>
        <a:lstStyle/>
        <a:p>
          <a:endParaRPr lang="pt-BR"/>
        </a:p>
      </dgm:t>
    </dgm:pt>
    <dgm:pt modelId="{C1B3EC7B-2BC7-4463-B72E-0FFD40F2EF72}" type="pres">
      <dgm:prSet presAssocID="{D5EAEBD2-71F6-4412-88A8-5A5971FF20FD}" presName="connectorText" presStyleLbl="sibTrans2D1" presStyleIdx="3" presStyleCnt="7"/>
      <dgm:spPr/>
      <dgm:t>
        <a:bodyPr/>
        <a:lstStyle/>
        <a:p>
          <a:endParaRPr lang="pt-BR"/>
        </a:p>
      </dgm:t>
    </dgm:pt>
    <dgm:pt modelId="{A84D94EF-9056-4AC7-8909-F1AECE0491B0}" type="pres">
      <dgm:prSet presAssocID="{F580F501-33B7-4890-8D7F-96B4991C60EF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91BFA0A-C395-4395-B800-16201FDB6449}" type="pres">
      <dgm:prSet presAssocID="{365F4E6D-B182-425D-B1A4-87D534739527}" presName="sibTrans" presStyleLbl="sibTrans2D1" presStyleIdx="4" presStyleCnt="7"/>
      <dgm:spPr/>
      <dgm:t>
        <a:bodyPr/>
        <a:lstStyle/>
        <a:p>
          <a:endParaRPr lang="pt-BR"/>
        </a:p>
      </dgm:t>
    </dgm:pt>
    <dgm:pt modelId="{7B69A5FF-22EA-4975-BF82-1D9BFAC31D82}" type="pres">
      <dgm:prSet presAssocID="{365F4E6D-B182-425D-B1A4-87D534739527}" presName="connectorText" presStyleLbl="sibTrans2D1" presStyleIdx="4" presStyleCnt="7"/>
      <dgm:spPr/>
      <dgm:t>
        <a:bodyPr/>
        <a:lstStyle/>
        <a:p>
          <a:endParaRPr lang="pt-BR"/>
        </a:p>
      </dgm:t>
    </dgm:pt>
    <dgm:pt modelId="{801E1169-AF9A-4FAF-B36F-401D6A659CBD}" type="pres">
      <dgm:prSet presAssocID="{44C3A2A8-2427-496C-9B03-D2EB9009984E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69CF7C8-1583-409E-8540-7F205EF3F496}" type="pres">
      <dgm:prSet presAssocID="{2BF7B16D-0E15-4170-AEEA-AA109355AD66}" presName="sibTrans" presStyleLbl="sibTrans2D1" presStyleIdx="5" presStyleCnt="7"/>
      <dgm:spPr/>
      <dgm:t>
        <a:bodyPr/>
        <a:lstStyle/>
        <a:p>
          <a:endParaRPr lang="pt-BR"/>
        </a:p>
      </dgm:t>
    </dgm:pt>
    <dgm:pt modelId="{EE959C1F-77CC-446F-90C5-A66E2AA199A9}" type="pres">
      <dgm:prSet presAssocID="{2BF7B16D-0E15-4170-AEEA-AA109355AD66}" presName="connectorText" presStyleLbl="sibTrans2D1" presStyleIdx="5" presStyleCnt="7"/>
      <dgm:spPr/>
      <dgm:t>
        <a:bodyPr/>
        <a:lstStyle/>
        <a:p>
          <a:endParaRPr lang="pt-BR"/>
        </a:p>
      </dgm:t>
    </dgm:pt>
    <dgm:pt modelId="{ED118C88-87F4-4B34-AEE1-A3CFC36C4287}" type="pres">
      <dgm:prSet presAssocID="{069B1C65-39BB-4C43-8A08-3DE5D8CDCE97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85A9205-C26A-4F58-A88D-51756BED5E8E}" type="pres">
      <dgm:prSet presAssocID="{D397C1F3-E85F-42F6-99A6-F6DA3673FA15}" presName="sibTrans" presStyleLbl="sibTrans2D1" presStyleIdx="6" presStyleCnt="7"/>
      <dgm:spPr/>
      <dgm:t>
        <a:bodyPr/>
        <a:lstStyle/>
        <a:p>
          <a:endParaRPr lang="pt-BR"/>
        </a:p>
      </dgm:t>
    </dgm:pt>
    <dgm:pt modelId="{4A16B096-8222-4F04-B2EF-E564323446F8}" type="pres">
      <dgm:prSet presAssocID="{D397C1F3-E85F-42F6-99A6-F6DA3673FA15}" presName="connectorText" presStyleLbl="sibTrans2D1" presStyleIdx="6" presStyleCnt="7"/>
      <dgm:spPr/>
      <dgm:t>
        <a:bodyPr/>
        <a:lstStyle/>
        <a:p>
          <a:endParaRPr lang="pt-BR"/>
        </a:p>
      </dgm:t>
    </dgm:pt>
  </dgm:ptLst>
  <dgm:cxnLst>
    <dgm:cxn modelId="{A782D5DB-BF6F-48FB-8DBC-DB1C200FD5AE}" type="presOf" srcId="{20AED117-CE7E-4128-9ECE-BDD95D0C8C9D}" destId="{D63EBC8E-0231-4295-BEBD-6D653220DD82}" srcOrd="0" destOrd="0" presId="urn:microsoft.com/office/officeart/2005/8/layout/cycle2"/>
    <dgm:cxn modelId="{3F96ECA7-B039-41AF-B91C-A33C8A214F98}" type="presOf" srcId="{069B1C65-39BB-4C43-8A08-3DE5D8CDCE97}" destId="{ED118C88-87F4-4B34-AEE1-A3CFC36C4287}" srcOrd="0" destOrd="0" presId="urn:microsoft.com/office/officeart/2005/8/layout/cycle2"/>
    <dgm:cxn modelId="{238A5BFE-8C70-4A22-921A-92D5F028BF3E}" type="presOf" srcId="{F5C8F9ED-7D78-4F62-B044-5B2A8B879A69}" destId="{95F26143-7EDA-4163-A9B4-E673685941E1}" srcOrd="0" destOrd="0" presId="urn:microsoft.com/office/officeart/2005/8/layout/cycle2"/>
    <dgm:cxn modelId="{2E5DF515-D786-4F54-A56C-32D7925C57E8}" type="presOf" srcId="{2BF7B16D-0E15-4170-AEEA-AA109355AD66}" destId="{EE959C1F-77CC-446F-90C5-A66E2AA199A9}" srcOrd="1" destOrd="0" presId="urn:microsoft.com/office/officeart/2005/8/layout/cycle2"/>
    <dgm:cxn modelId="{29544759-6046-462C-A412-C35ABC62B6B7}" type="presOf" srcId="{365F4E6D-B182-425D-B1A4-87D534739527}" destId="{591BFA0A-C395-4395-B800-16201FDB6449}" srcOrd="0" destOrd="0" presId="urn:microsoft.com/office/officeart/2005/8/layout/cycle2"/>
    <dgm:cxn modelId="{E9642E44-BCCF-47FB-9E95-216CE339A78E}" type="presOf" srcId="{55589F17-03C1-4E00-81D7-F6CAC9AFE7B6}" destId="{23B97C0C-F079-44C6-8730-723B6A9B9045}" srcOrd="0" destOrd="0" presId="urn:microsoft.com/office/officeart/2005/8/layout/cycle2"/>
    <dgm:cxn modelId="{05897A2F-8033-4DEB-AD79-5AAF8B4CE784}" type="presOf" srcId="{79C08E9E-9014-47F5-A622-DF9826DFF74A}" destId="{DCE9319F-9573-4E82-93C8-626849F46BEF}" srcOrd="0" destOrd="0" presId="urn:microsoft.com/office/officeart/2005/8/layout/cycle2"/>
    <dgm:cxn modelId="{FFFADA2B-B235-4B95-BDDC-85CAAB181AC4}" type="presOf" srcId="{A5C8F772-EE3C-4A27-B2C3-F37A0DDA2493}" destId="{B71E41F0-E9C1-4818-BBD9-48A9DD44B6A5}" srcOrd="0" destOrd="0" presId="urn:microsoft.com/office/officeart/2005/8/layout/cycle2"/>
    <dgm:cxn modelId="{3AC809E7-4BD9-4DE8-B925-1EE96D88F4A7}" type="presOf" srcId="{2BF7B16D-0E15-4170-AEEA-AA109355AD66}" destId="{C69CF7C8-1583-409E-8540-7F205EF3F496}" srcOrd="0" destOrd="0" presId="urn:microsoft.com/office/officeart/2005/8/layout/cycle2"/>
    <dgm:cxn modelId="{83860394-376C-4CF9-BA79-6758FC96D002}" type="presOf" srcId="{79C08E9E-9014-47F5-A622-DF9826DFF74A}" destId="{FAC0B27E-ADFE-4FBB-95D3-F763D757FBBB}" srcOrd="1" destOrd="0" presId="urn:microsoft.com/office/officeart/2005/8/layout/cycle2"/>
    <dgm:cxn modelId="{5F80DD34-0D21-47AD-BCC0-314017735714}" type="presOf" srcId="{44C3A2A8-2427-496C-9B03-D2EB9009984E}" destId="{801E1169-AF9A-4FAF-B36F-401D6A659CBD}" srcOrd="0" destOrd="0" presId="urn:microsoft.com/office/officeart/2005/8/layout/cycle2"/>
    <dgm:cxn modelId="{6377B593-226F-4E96-8476-85C8D004A651}" type="presOf" srcId="{F580F501-33B7-4890-8D7F-96B4991C60EF}" destId="{A84D94EF-9056-4AC7-8909-F1AECE0491B0}" srcOrd="0" destOrd="0" presId="urn:microsoft.com/office/officeart/2005/8/layout/cycle2"/>
    <dgm:cxn modelId="{4A260218-F2F6-426A-8F89-7F1638745913}" type="presOf" srcId="{C13F84D5-829B-493F-96EF-5970CFF2A0D8}" destId="{E42DB250-0DAC-4C3E-82B0-2C949DD82E33}" srcOrd="0" destOrd="0" presId="urn:microsoft.com/office/officeart/2005/8/layout/cycle2"/>
    <dgm:cxn modelId="{74995617-69B8-43B2-9FCF-EBDE4BE9D620}" srcId="{F5C8F9ED-7D78-4F62-B044-5B2A8B879A69}" destId="{C13F84D5-829B-493F-96EF-5970CFF2A0D8}" srcOrd="1" destOrd="0" parTransId="{47E209D7-5027-4C96-B529-A682CA05DDF5}" sibTransId="{79C08E9E-9014-47F5-A622-DF9826DFF74A}"/>
    <dgm:cxn modelId="{7887D4B3-EDEA-4E7A-B214-D58900E0ACAE}" type="presOf" srcId="{D397C1F3-E85F-42F6-99A6-F6DA3673FA15}" destId="{4A16B096-8222-4F04-B2EF-E564323446F8}" srcOrd="1" destOrd="0" presId="urn:microsoft.com/office/officeart/2005/8/layout/cycle2"/>
    <dgm:cxn modelId="{D519DE51-D04D-480D-BBFE-FBAB60D931E8}" type="presOf" srcId="{D5EAEBD2-71F6-4412-88A8-5A5971FF20FD}" destId="{F75E3687-D03E-4385-BDAB-EA45610560C6}" srcOrd="0" destOrd="0" presId="urn:microsoft.com/office/officeart/2005/8/layout/cycle2"/>
    <dgm:cxn modelId="{BC29CB1D-8A59-42E9-850C-00FD7435736E}" srcId="{F5C8F9ED-7D78-4F62-B044-5B2A8B879A69}" destId="{CFB05543-4B6C-4AD2-AE50-B036E9B934F5}" srcOrd="2" destOrd="0" parTransId="{77F0F4E1-E430-4596-AF56-6C6311457B82}" sibTransId="{55589F17-03C1-4E00-81D7-F6CAC9AFE7B6}"/>
    <dgm:cxn modelId="{14C90EEF-8B2C-4120-B9A6-7F0820004AE0}" type="presOf" srcId="{91872BB9-C9A2-4169-BB47-502EC56B6A5F}" destId="{CF362EEA-FFCC-4173-B064-23123089625D}" srcOrd="0" destOrd="0" presId="urn:microsoft.com/office/officeart/2005/8/layout/cycle2"/>
    <dgm:cxn modelId="{8F771BB3-E64D-4EF3-AB66-F72D0AB98C29}" type="presOf" srcId="{91872BB9-C9A2-4169-BB47-502EC56B6A5F}" destId="{72F3AC74-2BAA-4561-930F-A5E34BE4A4B9}" srcOrd="1" destOrd="0" presId="urn:microsoft.com/office/officeart/2005/8/layout/cycle2"/>
    <dgm:cxn modelId="{A8DD1ED7-017E-4D4F-98CC-59380D07D391}" type="presOf" srcId="{D397C1F3-E85F-42F6-99A6-F6DA3673FA15}" destId="{685A9205-C26A-4F58-A88D-51756BED5E8E}" srcOrd="0" destOrd="0" presId="urn:microsoft.com/office/officeart/2005/8/layout/cycle2"/>
    <dgm:cxn modelId="{BE1DC784-83C8-4966-B42A-2EA7DEE22BDF}" type="presOf" srcId="{365F4E6D-B182-425D-B1A4-87D534739527}" destId="{7B69A5FF-22EA-4975-BF82-1D9BFAC31D82}" srcOrd="1" destOrd="0" presId="urn:microsoft.com/office/officeart/2005/8/layout/cycle2"/>
    <dgm:cxn modelId="{CA753EEB-20B5-40A4-A517-752D672581AE}" type="presOf" srcId="{55589F17-03C1-4E00-81D7-F6CAC9AFE7B6}" destId="{3F0A47A1-61A2-4BBB-B4BF-F0604EE984A5}" srcOrd="1" destOrd="0" presId="urn:microsoft.com/office/officeart/2005/8/layout/cycle2"/>
    <dgm:cxn modelId="{3B23E4DB-E8C6-4FD4-AB6D-DC0B1133FDB6}" type="presOf" srcId="{CFB05543-4B6C-4AD2-AE50-B036E9B934F5}" destId="{2F807EB7-6EF5-4CEA-9003-10BDE6E30976}" srcOrd="0" destOrd="0" presId="urn:microsoft.com/office/officeart/2005/8/layout/cycle2"/>
    <dgm:cxn modelId="{C136DBA2-F6D3-428A-B580-0408A370F7F8}" type="presOf" srcId="{D5EAEBD2-71F6-4412-88A8-5A5971FF20FD}" destId="{C1B3EC7B-2BC7-4463-B72E-0FFD40F2EF72}" srcOrd="1" destOrd="0" presId="urn:microsoft.com/office/officeart/2005/8/layout/cycle2"/>
    <dgm:cxn modelId="{98DC799A-ECE8-491C-9691-67F792B9B793}" srcId="{F5C8F9ED-7D78-4F62-B044-5B2A8B879A69}" destId="{44C3A2A8-2427-496C-9B03-D2EB9009984E}" srcOrd="5" destOrd="0" parTransId="{514BF487-9DE1-4DE7-BBE7-2C51AE9D755D}" sibTransId="{2BF7B16D-0E15-4170-AEEA-AA109355AD66}"/>
    <dgm:cxn modelId="{69D81797-6D18-476D-BB13-93B6F4FD2B29}" srcId="{F5C8F9ED-7D78-4F62-B044-5B2A8B879A69}" destId="{20AED117-CE7E-4128-9ECE-BDD95D0C8C9D}" srcOrd="0" destOrd="0" parTransId="{64B87F3A-43A1-4EB9-8141-79A047A96AA8}" sibTransId="{91872BB9-C9A2-4169-BB47-502EC56B6A5F}"/>
    <dgm:cxn modelId="{A20BAB71-965F-45CB-8EA9-359754815408}" srcId="{F5C8F9ED-7D78-4F62-B044-5B2A8B879A69}" destId="{069B1C65-39BB-4C43-8A08-3DE5D8CDCE97}" srcOrd="6" destOrd="0" parTransId="{06DCA1FF-5C9E-4644-B469-88269CC3D10B}" sibTransId="{D397C1F3-E85F-42F6-99A6-F6DA3673FA15}"/>
    <dgm:cxn modelId="{6BA3932E-14EA-46E7-A6B8-EF1DD1AE0A03}" srcId="{F5C8F9ED-7D78-4F62-B044-5B2A8B879A69}" destId="{A5C8F772-EE3C-4A27-B2C3-F37A0DDA2493}" srcOrd="3" destOrd="0" parTransId="{3CC1C7DB-3374-435D-BBAC-82C7CBE0B744}" sibTransId="{D5EAEBD2-71F6-4412-88A8-5A5971FF20FD}"/>
    <dgm:cxn modelId="{026B9D7C-0C36-4ABC-BB0E-55DAA50353F9}" srcId="{F5C8F9ED-7D78-4F62-B044-5B2A8B879A69}" destId="{F580F501-33B7-4890-8D7F-96B4991C60EF}" srcOrd="4" destOrd="0" parTransId="{F23B8D70-0076-4F6E-B970-8296336B769E}" sibTransId="{365F4E6D-B182-425D-B1A4-87D534739527}"/>
    <dgm:cxn modelId="{8784C040-527A-4E65-89CD-0415B5368BBE}" type="presParOf" srcId="{95F26143-7EDA-4163-A9B4-E673685941E1}" destId="{D63EBC8E-0231-4295-BEBD-6D653220DD82}" srcOrd="0" destOrd="0" presId="urn:microsoft.com/office/officeart/2005/8/layout/cycle2"/>
    <dgm:cxn modelId="{D35197C1-BBC3-4DA1-A705-ECC18862CEB3}" type="presParOf" srcId="{95F26143-7EDA-4163-A9B4-E673685941E1}" destId="{CF362EEA-FFCC-4173-B064-23123089625D}" srcOrd="1" destOrd="0" presId="urn:microsoft.com/office/officeart/2005/8/layout/cycle2"/>
    <dgm:cxn modelId="{0021E806-D081-466E-B83F-A78407D372C7}" type="presParOf" srcId="{CF362EEA-FFCC-4173-B064-23123089625D}" destId="{72F3AC74-2BAA-4561-930F-A5E34BE4A4B9}" srcOrd="0" destOrd="0" presId="urn:microsoft.com/office/officeart/2005/8/layout/cycle2"/>
    <dgm:cxn modelId="{91578C80-6EA5-4663-8767-83E2315AEA23}" type="presParOf" srcId="{95F26143-7EDA-4163-A9B4-E673685941E1}" destId="{E42DB250-0DAC-4C3E-82B0-2C949DD82E33}" srcOrd="2" destOrd="0" presId="urn:microsoft.com/office/officeart/2005/8/layout/cycle2"/>
    <dgm:cxn modelId="{A3E14AD7-6754-47B5-854B-DFD3A49E1282}" type="presParOf" srcId="{95F26143-7EDA-4163-A9B4-E673685941E1}" destId="{DCE9319F-9573-4E82-93C8-626849F46BEF}" srcOrd="3" destOrd="0" presId="urn:microsoft.com/office/officeart/2005/8/layout/cycle2"/>
    <dgm:cxn modelId="{04D9D747-773A-4E35-B75D-9833A41F838D}" type="presParOf" srcId="{DCE9319F-9573-4E82-93C8-626849F46BEF}" destId="{FAC0B27E-ADFE-4FBB-95D3-F763D757FBBB}" srcOrd="0" destOrd="0" presId="urn:microsoft.com/office/officeart/2005/8/layout/cycle2"/>
    <dgm:cxn modelId="{7E55B820-A1FA-43B1-89DE-A323A7FD9373}" type="presParOf" srcId="{95F26143-7EDA-4163-A9B4-E673685941E1}" destId="{2F807EB7-6EF5-4CEA-9003-10BDE6E30976}" srcOrd="4" destOrd="0" presId="urn:microsoft.com/office/officeart/2005/8/layout/cycle2"/>
    <dgm:cxn modelId="{EFADA05F-BF3F-4C73-A2AE-253480866E0F}" type="presParOf" srcId="{95F26143-7EDA-4163-A9B4-E673685941E1}" destId="{23B97C0C-F079-44C6-8730-723B6A9B9045}" srcOrd="5" destOrd="0" presId="urn:microsoft.com/office/officeart/2005/8/layout/cycle2"/>
    <dgm:cxn modelId="{C024891D-E35F-4301-87D1-1BDBC15401C8}" type="presParOf" srcId="{23B97C0C-F079-44C6-8730-723B6A9B9045}" destId="{3F0A47A1-61A2-4BBB-B4BF-F0604EE984A5}" srcOrd="0" destOrd="0" presId="urn:microsoft.com/office/officeart/2005/8/layout/cycle2"/>
    <dgm:cxn modelId="{D00D906B-2735-4B20-9F9D-BEBE9E8199EB}" type="presParOf" srcId="{95F26143-7EDA-4163-A9B4-E673685941E1}" destId="{B71E41F0-E9C1-4818-BBD9-48A9DD44B6A5}" srcOrd="6" destOrd="0" presId="urn:microsoft.com/office/officeart/2005/8/layout/cycle2"/>
    <dgm:cxn modelId="{2E5757FD-06AD-4642-973F-53C928EDE224}" type="presParOf" srcId="{95F26143-7EDA-4163-A9B4-E673685941E1}" destId="{F75E3687-D03E-4385-BDAB-EA45610560C6}" srcOrd="7" destOrd="0" presId="urn:microsoft.com/office/officeart/2005/8/layout/cycle2"/>
    <dgm:cxn modelId="{8C806A15-1453-4A57-925F-881CB8B5AB58}" type="presParOf" srcId="{F75E3687-D03E-4385-BDAB-EA45610560C6}" destId="{C1B3EC7B-2BC7-4463-B72E-0FFD40F2EF72}" srcOrd="0" destOrd="0" presId="urn:microsoft.com/office/officeart/2005/8/layout/cycle2"/>
    <dgm:cxn modelId="{270BA72D-7117-496B-A20D-53F8FCB81905}" type="presParOf" srcId="{95F26143-7EDA-4163-A9B4-E673685941E1}" destId="{A84D94EF-9056-4AC7-8909-F1AECE0491B0}" srcOrd="8" destOrd="0" presId="urn:microsoft.com/office/officeart/2005/8/layout/cycle2"/>
    <dgm:cxn modelId="{59AD6BE1-B540-42A8-BA98-43B9D95CC733}" type="presParOf" srcId="{95F26143-7EDA-4163-A9B4-E673685941E1}" destId="{591BFA0A-C395-4395-B800-16201FDB6449}" srcOrd="9" destOrd="0" presId="urn:microsoft.com/office/officeart/2005/8/layout/cycle2"/>
    <dgm:cxn modelId="{B1E5F386-57D8-47A7-AE9E-34BFFD533126}" type="presParOf" srcId="{591BFA0A-C395-4395-B800-16201FDB6449}" destId="{7B69A5FF-22EA-4975-BF82-1D9BFAC31D82}" srcOrd="0" destOrd="0" presId="urn:microsoft.com/office/officeart/2005/8/layout/cycle2"/>
    <dgm:cxn modelId="{368E67F3-A788-4B48-A384-324621990449}" type="presParOf" srcId="{95F26143-7EDA-4163-A9B4-E673685941E1}" destId="{801E1169-AF9A-4FAF-B36F-401D6A659CBD}" srcOrd="10" destOrd="0" presId="urn:microsoft.com/office/officeart/2005/8/layout/cycle2"/>
    <dgm:cxn modelId="{3E7A2351-66D6-4437-AF4F-4E127DB5CFB1}" type="presParOf" srcId="{95F26143-7EDA-4163-A9B4-E673685941E1}" destId="{C69CF7C8-1583-409E-8540-7F205EF3F496}" srcOrd="11" destOrd="0" presId="urn:microsoft.com/office/officeart/2005/8/layout/cycle2"/>
    <dgm:cxn modelId="{6E387985-8643-4F2A-851D-429A2C16DF67}" type="presParOf" srcId="{C69CF7C8-1583-409E-8540-7F205EF3F496}" destId="{EE959C1F-77CC-446F-90C5-A66E2AA199A9}" srcOrd="0" destOrd="0" presId="urn:microsoft.com/office/officeart/2005/8/layout/cycle2"/>
    <dgm:cxn modelId="{DBE2593A-C2F4-454C-9C48-5F3184A76B97}" type="presParOf" srcId="{95F26143-7EDA-4163-A9B4-E673685941E1}" destId="{ED118C88-87F4-4B34-AEE1-A3CFC36C4287}" srcOrd="12" destOrd="0" presId="urn:microsoft.com/office/officeart/2005/8/layout/cycle2"/>
    <dgm:cxn modelId="{98A7E15A-2523-41B4-9385-56CDFB780BB4}" type="presParOf" srcId="{95F26143-7EDA-4163-A9B4-E673685941E1}" destId="{685A9205-C26A-4F58-A88D-51756BED5E8E}" srcOrd="13" destOrd="0" presId="urn:microsoft.com/office/officeart/2005/8/layout/cycle2"/>
    <dgm:cxn modelId="{A99ABBE5-0AE9-4ED2-BC37-857B0ADDCDB5}" type="presParOf" srcId="{685A9205-C26A-4F58-A88D-51756BED5E8E}" destId="{4A16B096-8222-4F04-B2EF-E564323446F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31041F3-598B-4083-BD94-E857C4A6FFDB}" type="doc">
      <dgm:prSet loTypeId="urn:microsoft.com/office/officeart/2005/8/layout/cycle2" loCatId="cycl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350DEAB-8717-4C90-A07E-0ADEA3ACF2C9}">
      <dgm:prSet phldrT="[Texto]"/>
      <dgm:spPr/>
      <dgm:t>
        <a:bodyPr/>
        <a:lstStyle/>
        <a:p>
          <a:endParaRPr lang="pt-BR" dirty="0"/>
        </a:p>
      </dgm:t>
    </dgm:pt>
    <dgm:pt modelId="{C60005E3-545E-4350-AE8C-C2154C4BEE86}" type="parTrans" cxnId="{44EE0068-5AF8-4F4C-BC21-D8B2F55830D6}">
      <dgm:prSet/>
      <dgm:spPr/>
      <dgm:t>
        <a:bodyPr/>
        <a:lstStyle/>
        <a:p>
          <a:endParaRPr lang="pt-BR"/>
        </a:p>
      </dgm:t>
    </dgm:pt>
    <dgm:pt modelId="{4F51D895-6EEC-4260-9F7E-E6F965A9718D}" type="sibTrans" cxnId="{44EE0068-5AF8-4F4C-BC21-D8B2F55830D6}">
      <dgm:prSet/>
      <dgm:spPr/>
      <dgm:t>
        <a:bodyPr/>
        <a:lstStyle/>
        <a:p>
          <a:endParaRPr lang="pt-BR"/>
        </a:p>
      </dgm:t>
    </dgm:pt>
    <dgm:pt modelId="{A29A4406-162F-44AC-A48F-E6C955FECB39}" type="pres">
      <dgm:prSet presAssocID="{031041F3-598B-4083-BD94-E857C4A6FFD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15990BD7-190A-43B6-A8B6-C7895DD2C105}" type="pres">
      <dgm:prSet presAssocID="{E350DEAB-8717-4C90-A07E-0ADEA3ACF2C9}" presName="node" presStyleLbl="node1" presStyleIdx="0" presStyleCnt="1" custRadScaleRad="98240" custRadScaleInc="4349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B434E43D-8548-4DCA-861D-88A2C63138E6}" type="presOf" srcId="{031041F3-598B-4083-BD94-E857C4A6FFDB}" destId="{A29A4406-162F-44AC-A48F-E6C955FECB39}" srcOrd="0" destOrd="0" presId="urn:microsoft.com/office/officeart/2005/8/layout/cycle2"/>
    <dgm:cxn modelId="{44EE0068-5AF8-4F4C-BC21-D8B2F55830D6}" srcId="{031041F3-598B-4083-BD94-E857C4A6FFDB}" destId="{E350DEAB-8717-4C90-A07E-0ADEA3ACF2C9}" srcOrd="0" destOrd="0" parTransId="{C60005E3-545E-4350-AE8C-C2154C4BEE86}" sibTransId="{4F51D895-6EEC-4260-9F7E-E6F965A9718D}"/>
    <dgm:cxn modelId="{CBBAD66B-A53D-4A2D-BC7E-48CE5F9D8BEE}" type="presOf" srcId="{E350DEAB-8717-4C90-A07E-0ADEA3ACF2C9}" destId="{15990BD7-190A-43B6-A8B6-C7895DD2C105}" srcOrd="0" destOrd="0" presId="urn:microsoft.com/office/officeart/2005/8/layout/cycle2"/>
    <dgm:cxn modelId="{49FCDA9C-85C2-41D0-AF4F-DB3CFBD992BA}" type="presParOf" srcId="{A29A4406-162F-44AC-A48F-E6C955FECB39}" destId="{15990BD7-190A-43B6-A8B6-C7895DD2C105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31041F3-598B-4083-BD94-E857C4A6FFDB}" type="doc">
      <dgm:prSet loTypeId="urn:microsoft.com/office/officeart/2005/8/layout/cycle2" loCatId="cycl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350DEAB-8717-4C90-A07E-0ADEA3ACF2C9}">
      <dgm:prSet phldrT="[Texto]"/>
      <dgm:spPr/>
      <dgm:t>
        <a:bodyPr/>
        <a:lstStyle/>
        <a:p>
          <a:endParaRPr lang="pt-BR" dirty="0"/>
        </a:p>
      </dgm:t>
    </dgm:pt>
    <dgm:pt modelId="{C60005E3-545E-4350-AE8C-C2154C4BEE86}" type="parTrans" cxnId="{44EE0068-5AF8-4F4C-BC21-D8B2F55830D6}">
      <dgm:prSet/>
      <dgm:spPr/>
      <dgm:t>
        <a:bodyPr/>
        <a:lstStyle/>
        <a:p>
          <a:endParaRPr lang="pt-BR"/>
        </a:p>
      </dgm:t>
    </dgm:pt>
    <dgm:pt modelId="{4F51D895-6EEC-4260-9F7E-E6F965A9718D}" type="sibTrans" cxnId="{44EE0068-5AF8-4F4C-BC21-D8B2F55830D6}">
      <dgm:prSet/>
      <dgm:spPr/>
      <dgm:t>
        <a:bodyPr/>
        <a:lstStyle/>
        <a:p>
          <a:endParaRPr lang="pt-BR"/>
        </a:p>
      </dgm:t>
    </dgm:pt>
    <dgm:pt modelId="{A29A4406-162F-44AC-A48F-E6C955FECB39}" type="pres">
      <dgm:prSet presAssocID="{031041F3-598B-4083-BD94-E857C4A6FFD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15990BD7-190A-43B6-A8B6-C7895DD2C105}" type="pres">
      <dgm:prSet presAssocID="{E350DEAB-8717-4C90-A07E-0ADEA3ACF2C9}" presName="node" presStyleLbl="node1" presStyleIdx="0" presStyleCnt="1" custRadScaleRad="99751" custRadScaleInc="-129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649C1D98-DAFC-455C-B6BE-CB8B76C7CFF1}" type="presOf" srcId="{E350DEAB-8717-4C90-A07E-0ADEA3ACF2C9}" destId="{15990BD7-190A-43B6-A8B6-C7895DD2C105}" srcOrd="0" destOrd="0" presId="urn:microsoft.com/office/officeart/2005/8/layout/cycle2"/>
    <dgm:cxn modelId="{44EE0068-5AF8-4F4C-BC21-D8B2F55830D6}" srcId="{031041F3-598B-4083-BD94-E857C4A6FFDB}" destId="{E350DEAB-8717-4C90-A07E-0ADEA3ACF2C9}" srcOrd="0" destOrd="0" parTransId="{C60005E3-545E-4350-AE8C-C2154C4BEE86}" sibTransId="{4F51D895-6EEC-4260-9F7E-E6F965A9718D}"/>
    <dgm:cxn modelId="{3FEDA6F7-F579-45B5-AFAF-43C774CA7E20}" type="presOf" srcId="{031041F3-598B-4083-BD94-E857C4A6FFDB}" destId="{A29A4406-162F-44AC-A48F-E6C955FECB39}" srcOrd="0" destOrd="0" presId="urn:microsoft.com/office/officeart/2005/8/layout/cycle2"/>
    <dgm:cxn modelId="{CEAC143F-66BF-4C01-9C9B-098FB1772447}" type="presParOf" srcId="{A29A4406-162F-44AC-A48F-E6C955FECB39}" destId="{15990BD7-190A-43B6-A8B6-C7895DD2C105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5C8F9ED-7D78-4F62-B044-5B2A8B879A69}" type="doc">
      <dgm:prSet loTypeId="urn:microsoft.com/office/officeart/2005/8/layout/cycle2" loCatId="cycl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0AED117-CE7E-4128-9ECE-BDD95D0C8C9D}">
      <dgm:prSet phldrT="[Texto]"/>
      <dgm:spPr/>
      <dgm:t>
        <a:bodyPr/>
        <a:lstStyle/>
        <a:p>
          <a:r>
            <a:rPr lang="pt-BR" dirty="0"/>
            <a:t>1</a:t>
          </a:r>
        </a:p>
      </dgm:t>
    </dgm:pt>
    <dgm:pt modelId="{64B87F3A-43A1-4EB9-8141-79A047A96AA8}" type="parTrans" cxnId="{69D81797-6D18-476D-BB13-93B6F4FD2B29}">
      <dgm:prSet/>
      <dgm:spPr/>
      <dgm:t>
        <a:bodyPr/>
        <a:lstStyle/>
        <a:p>
          <a:endParaRPr lang="pt-BR"/>
        </a:p>
      </dgm:t>
    </dgm:pt>
    <dgm:pt modelId="{91872BB9-C9A2-4169-BB47-502EC56B6A5F}" type="sibTrans" cxnId="{69D81797-6D18-476D-BB13-93B6F4FD2B29}">
      <dgm:prSet/>
      <dgm:spPr/>
      <dgm:t>
        <a:bodyPr/>
        <a:lstStyle/>
        <a:p>
          <a:endParaRPr lang="pt-BR"/>
        </a:p>
      </dgm:t>
    </dgm:pt>
    <dgm:pt modelId="{C13F84D5-829B-493F-96EF-5970CFF2A0D8}">
      <dgm:prSet phldrT="[Texto]"/>
      <dgm:spPr/>
      <dgm:t>
        <a:bodyPr/>
        <a:lstStyle/>
        <a:p>
          <a:r>
            <a:rPr lang="pt-BR" dirty="0"/>
            <a:t>3</a:t>
          </a:r>
        </a:p>
      </dgm:t>
    </dgm:pt>
    <dgm:pt modelId="{47E209D7-5027-4C96-B529-A682CA05DDF5}" type="parTrans" cxnId="{74995617-69B8-43B2-9FCF-EBDE4BE9D620}">
      <dgm:prSet/>
      <dgm:spPr/>
      <dgm:t>
        <a:bodyPr/>
        <a:lstStyle/>
        <a:p>
          <a:endParaRPr lang="pt-BR"/>
        </a:p>
      </dgm:t>
    </dgm:pt>
    <dgm:pt modelId="{79C08E9E-9014-47F5-A622-DF9826DFF74A}" type="sibTrans" cxnId="{74995617-69B8-43B2-9FCF-EBDE4BE9D620}">
      <dgm:prSet/>
      <dgm:spPr/>
      <dgm:t>
        <a:bodyPr/>
        <a:lstStyle/>
        <a:p>
          <a:endParaRPr lang="pt-BR"/>
        </a:p>
      </dgm:t>
    </dgm:pt>
    <dgm:pt modelId="{CFB05543-4B6C-4AD2-AE50-B036E9B934F5}">
      <dgm:prSet phldrT="[Texto]"/>
      <dgm:spPr/>
      <dgm:t>
        <a:bodyPr/>
        <a:lstStyle/>
        <a:p>
          <a:r>
            <a:rPr lang="pt-BR" dirty="0"/>
            <a:t>4</a:t>
          </a:r>
        </a:p>
      </dgm:t>
    </dgm:pt>
    <dgm:pt modelId="{77F0F4E1-E430-4596-AF56-6C6311457B82}" type="parTrans" cxnId="{BC29CB1D-8A59-42E9-850C-00FD7435736E}">
      <dgm:prSet/>
      <dgm:spPr/>
      <dgm:t>
        <a:bodyPr/>
        <a:lstStyle/>
        <a:p>
          <a:endParaRPr lang="pt-BR"/>
        </a:p>
      </dgm:t>
    </dgm:pt>
    <dgm:pt modelId="{55589F17-03C1-4E00-81D7-F6CAC9AFE7B6}" type="sibTrans" cxnId="{BC29CB1D-8A59-42E9-850C-00FD7435736E}">
      <dgm:prSet/>
      <dgm:spPr/>
      <dgm:t>
        <a:bodyPr/>
        <a:lstStyle/>
        <a:p>
          <a:endParaRPr lang="pt-BR"/>
        </a:p>
      </dgm:t>
    </dgm:pt>
    <dgm:pt modelId="{DAEB8E33-262C-4387-8A8A-A9A97C6E1C5B}">
      <dgm:prSet phldrT="[Texto]"/>
      <dgm:spPr/>
      <dgm:t>
        <a:bodyPr/>
        <a:lstStyle/>
        <a:p>
          <a:r>
            <a:rPr lang="pt-BR" dirty="0"/>
            <a:t>5</a:t>
          </a:r>
        </a:p>
      </dgm:t>
    </dgm:pt>
    <dgm:pt modelId="{92CA1476-1CD8-44F7-AE66-313580E1B082}" type="parTrans" cxnId="{E7A171B6-E93D-4013-9754-0FDCB6B42A17}">
      <dgm:prSet/>
      <dgm:spPr/>
      <dgm:t>
        <a:bodyPr/>
        <a:lstStyle/>
        <a:p>
          <a:endParaRPr lang="pt-BR"/>
        </a:p>
      </dgm:t>
    </dgm:pt>
    <dgm:pt modelId="{3EF5B5D7-B811-434A-A9BC-3A95439DF7F7}" type="sibTrans" cxnId="{E7A171B6-E93D-4013-9754-0FDCB6B42A17}">
      <dgm:prSet/>
      <dgm:spPr/>
      <dgm:t>
        <a:bodyPr/>
        <a:lstStyle/>
        <a:p>
          <a:endParaRPr lang="pt-BR"/>
        </a:p>
      </dgm:t>
    </dgm:pt>
    <dgm:pt modelId="{A5C8F772-EE3C-4A27-B2C3-F37A0DDA2493}">
      <dgm:prSet phldrT="[Texto]"/>
      <dgm:spPr/>
      <dgm:t>
        <a:bodyPr/>
        <a:lstStyle/>
        <a:p>
          <a:r>
            <a:rPr lang="pt-BR" dirty="0"/>
            <a:t>8</a:t>
          </a:r>
        </a:p>
      </dgm:t>
    </dgm:pt>
    <dgm:pt modelId="{3CC1C7DB-3374-435D-BBAC-82C7CBE0B744}" type="parTrans" cxnId="{6BA3932E-14EA-46E7-A6B8-EF1DD1AE0A03}">
      <dgm:prSet/>
      <dgm:spPr/>
      <dgm:t>
        <a:bodyPr/>
        <a:lstStyle/>
        <a:p>
          <a:endParaRPr lang="pt-BR"/>
        </a:p>
      </dgm:t>
    </dgm:pt>
    <dgm:pt modelId="{D5EAEBD2-71F6-4412-88A8-5A5971FF20FD}" type="sibTrans" cxnId="{6BA3932E-14EA-46E7-A6B8-EF1DD1AE0A03}">
      <dgm:prSet/>
      <dgm:spPr/>
      <dgm:t>
        <a:bodyPr/>
        <a:lstStyle/>
        <a:p>
          <a:endParaRPr lang="pt-BR"/>
        </a:p>
      </dgm:t>
    </dgm:pt>
    <dgm:pt modelId="{44C3A2A8-2427-496C-9B03-D2EB9009984E}">
      <dgm:prSet phldrT="[Texto]"/>
      <dgm:spPr/>
      <dgm:t>
        <a:bodyPr/>
        <a:lstStyle/>
        <a:p>
          <a:r>
            <a:rPr lang="pt-BR" dirty="0"/>
            <a:t>12</a:t>
          </a:r>
        </a:p>
      </dgm:t>
    </dgm:pt>
    <dgm:pt modelId="{514BF487-9DE1-4DE7-BBE7-2C51AE9D755D}" type="parTrans" cxnId="{98DC799A-ECE8-491C-9691-67F792B9B793}">
      <dgm:prSet/>
      <dgm:spPr/>
      <dgm:t>
        <a:bodyPr/>
        <a:lstStyle/>
        <a:p>
          <a:endParaRPr lang="pt-BR"/>
        </a:p>
      </dgm:t>
    </dgm:pt>
    <dgm:pt modelId="{2BF7B16D-0E15-4170-AEEA-AA109355AD66}" type="sibTrans" cxnId="{98DC799A-ECE8-491C-9691-67F792B9B793}">
      <dgm:prSet/>
      <dgm:spPr/>
      <dgm:t>
        <a:bodyPr/>
        <a:lstStyle/>
        <a:p>
          <a:endParaRPr lang="pt-BR"/>
        </a:p>
      </dgm:t>
    </dgm:pt>
    <dgm:pt modelId="{F580F501-33B7-4890-8D7F-96B4991C60EF}">
      <dgm:prSet phldrT="[Texto]"/>
      <dgm:spPr/>
      <dgm:t>
        <a:bodyPr/>
        <a:lstStyle/>
        <a:p>
          <a:r>
            <a:rPr lang="pt-BR" dirty="0"/>
            <a:t>10</a:t>
          </a:r>
        </a:p>
      </dgm:t>
    </dgm:pt>
    <dgm:pt modelId="{F23B8D70-0076-4F6E-B970-8296336B769E}" type="parTrans" cxnId="{026B9D7C-0C36-4ABC-BB0E-55DAA50353F9}">
      <dgm:prSet/>
      <dgm:spPr/>
      <dgm:t>
        <a:bodyPr/>
        <a:lstStyle/>
        <a:p>
          <a:endParaRPr lang="pt-BR"/>
        </a:p>
      </dgm:t>
    </dgm:pt>
    <dgm:pt modelId="{365F4E6D-B182-425D-B1A4-87D534739527}" type="sibTrans" cxnId="{026B9D7C-0C36-4ABC-BB0E-55DAA50353F9}">
      <dgm:prSet/>
      <dgm:spPr/>
      <dgm:t>
        <a:bodyPr/>
        <a:lstStyle/>
        <a:p>
          <a:endParaRPr lang="pt-BR"/>
        </a:p>
      </dgm:t>
    </dgm:pt>
    <dgm:pt modelId="{069B1C65-39BB-4C43-8A08-3DE5D8CDCE97}">
      <dgm:prSet phldrT="[Texto]"/>
      <dgm:spPr/>
      <dgm:t>
        <a:bodyPr/>
        <a:lstStyle/>
        <a:p>
          <a:r>
            <a:rPr lang="pt-BR" dirty="0"/>
            <a:t>15</a:t>
          </a:r>
        </a:p>
      </dgm:t>
    </dgm:pt>
    <dgm:pt modelId="{06DCA1FF-5C9E-4644-B469-88269CC3D10B}" type="parTrans" cxnId="{A20BAB71-965F-45CB-8EA9-359754815408}">
      <dgm:prSet/>
      <dgm:spPr/>
      <dgm:t>
        <a:bodyPr/>
        <a:lstStyle/>
        <a:p>
          <a:endParaRPr lang="pt-BR"/>
        </a:p>
      </dgm:t>
    </dgm:pt>
    <dgm:pt modelId="{D397C1F3-E85F-42F6-99A6-F6DA3673FA15}" type="sibTrans" cxnId="{A20BAB71-965F-45CB-8EA9-359754815408}">
      <dgm:prSet/>
      <dgm:spPr/>
      <dgm:t>
        <a:bodyPr/>
        <a:lstStyle/>
        <a:p>
          <a:endParaRPr lang="pt-BR"/>
        </a:p>
      </dgm:t>
    </dgm:pt>
    <dgm:pt modelId="{95F26143-7EDA-4163-A9B4-E673685941E1}" type="pres">
      <dgm:prSet presAssocID="{F5C8F9ED-7D78-4F62-B044-5B2A8B879A69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D63EBC8E-0231-4295-BEBD-6D653220DD82}" type="pres">
      <dgm:prSet presAssocID="{20AED117-CE7E-4128-9ECE-BDD95D0C8C9D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F362EEA-FFCC-4173-B064-23123089625D}" type="pres">
      <dgm:prSet presAssocID="{91872BB9-C9A2-4169-BB47-502EC56B6A5F}" presName="sibTrans" presStyleLbl="sibTrans2D1" presStyleIdx="0" presStyleCnt="8"/>
      <dgm:spPr/>
      <dgm:t>
        <a:bodyPr/>
        <a:lstStyle/>
        <a:p>
          <a:endParaRPr lang="pt-BR"/>
        </a:p>
      </dgm:t>
    </dgm:pt>
    <dgm:pt modelId="{72F3AC74-2BAA-4561-930F-A5E34BE4A4B9}" type="pres">
      <dgm:prSet presAssocID="{91872BB9-C9A2-4169-BB47-502EC56B6A5F}" presName="connectorText" presStyleLbl="sibTrans2D1" presStyleIdx="0" presStyleCnt="8"/>
      <dgm:spPr/>
      <dgm:t>
        <a:bodyPr/>
        <a:lstStyle/>
        <a:p>
          <a:endParaRPr lang="pt-BR"/>
        </a:p>
      </dgm:t>
    </dgm:pt>
    <dgm:pt modelId="{E42DB250-0DAC-4C3E-82B0-2C949DD82E33}" type="pres">
      <dgm:prSet presAssocID="{C13F84D5-829B-493F-96EF-5970CFF2A0D8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CE9319F-9573-4E82-93C8-626849F46BEF}" type="pres">
      <dgm:prSet presAssocID="{79C08E9E-9014-47F5-A622-DF9826DFF74A}" presName="sibTrans" presStyleLbl="sibTrans2D1" presStyleIdx="1" presStyleCnt="8"/>
      <dgm:spPr/>
      <dgm:t>
        <a:bodyPr/>
        <a:lstStyle/>
        <a:p>
          <a:endParaRPr lang="pt-BR"/>
        </a:p>
      </dgm:t>
    </dgm:pt>
    <dgm:pt modelId="{FAC0B27E-ADFE-4FBB-95D3-F763D757FBBB}" type="pres">
      <dgm:prSet presAssocID="{79C08E9E-9014-47F5-A622-DF9826DFF74A}" presName="connectorText" presStyleLbl="sibTrans2D1" presStyleIdx="1" presStyleCnt="8"/>
      <dgm:spPr/>
      <dgm:t>
        <a:bodyPr/>
        <a:lstStyle/>
        <a:p>
          <a:endParaRPr lang="pt-BR"/>
        </a:p>
      </dgm:t>
    </dgm:pt>
    <dgm:pt modelId="{2F807EB7-6EF5-4CEA-9003-10BDE6E30976}" type="pres">
      <dgm:prSet presAssocID="{CFB05543-4B6C-4AD2-AE50-B036E9B934F5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3B97C0C-F079-44C6-8730-723B6A9B9045}" type="pres">
      <dgm:prSet presAssocID="{55589F17-03C1-4E00-81D7-F6CAC9AFE7B6}" presName="sibTrans" presStyleLbl="sibTrans2D1" presStyleIdx="2" presStyleCnt="8"/>
      <dgm:spPr/>
      <dgm:t>
        <a:bodyPr/>
        <a:lstStyle/>
        <a:p>
          <a:endParaRPr lang="pt-BR"/>
        </a:p>
      </dgm:t>
    </dgm:pt>
    <dgm:pt modelId="{3F0A47A1-61A2-4BBB-B4BF-F0604EE984A5}" type="pres">
      <dgm:prSet presAssocID="{55589F17-03C1-4E00-81D7-F6CAC9AFE7B6}" presName="connectorText" presStyleLbl="sibTrans2D1" presStyleIdx="2" presStyleCnt="8"/>
      <dgm:spPr/>
      <dgm:t>
        <a:bodyPr/>
        <a:lstStyle/>
        <a:p>
          <a:endParaRPr lang="pt-BR"/>
        </a:p>
      </dgm:t>
    </dgm:pt>
    <dgm:pt modelId="{C376727F-D58E-4AFC-8538-D76E5A07BE2D}" type="pres">
      <dgm:prSet presAssocID="{DAEB8E33-262C-4387-8A8A-A9A97C6E1C5B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F139EA6-CAD2-4225-86DB-FFAD98E514CA}" type="pres">
      <dgm:prSet presAssocID="{3EF5B5D7-B811-434A-A9BC-3A95439DF7F7}" presName="sibTrans" presStyleLbl="sibTrans2D1" presStyleIdx="3" presStyleCnt="8"/>
      <dgm:spPr/>
      <dgm:t>
        <a:bodyPr/>
        <a:lstStyle/>
        <a:p>
          <a:endParaRPr lang="pt-BR"/>
        </a:p>
      </dgm:t>
    </dgm:pt>
    <dgm:pt modelId="{12E4DF7F-8A32-4D2B-82E0-79B770CBE427}" type="pres">
      <dgm:prSet presAssocID="{3EF5B5D7-B811-434A-A9BC-3A95439DF7F7}" presName="connectorText" presStyleLbl="sibTrans2D1" presStyleIdx="3" presStyleCnt="8"/>
      <dgm:spPr/>
      <dgm:t>
        <a:bodyPr/>
        <a:lstStyle/>
        <a:p>
          <a:endParaRPr lang="pt-BR"/>
        </a:p>
      </dgm:t>
    </dgm:pt>
    <dgm:pt modelId="{B71E41F0-E9C1-4818-BBD9-48A9DD44B6A5}" type="pres">
      <dgm:prSet presAssocID="{A5C8F772-EE3C-4A27-B2C3-F37A0DDA2493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75E3687-D03E-4385-BDAB-EA45610560C6}" type="pres">
      <dgm:prSet presAssocID="{D5EAEBD2-71F6-4412-88A8-5A5971FF20FD}" presName="sibTrans" presStyleLbl="sibTrans2D1" presStyleIdx="4" presStyleCnt="8"/>
      <dgm:spPr/>
      <dgm:t>
        <a:bodyPr/>
        <a:lstStyle/>
        <a:p>
          <a:endParaRPr lang="pt-BR"/>
        </a:p>
      </dgm:t>
    </dgm:pt>
    <dgm:pt modelId="{C1B3EC7B-2BC7-4463-B72E-0FFD40F2EF72}" type="pres">
      <dgm:prSet presAssocID="{D5EAEBD2-71F6-4412-88A8-5A5971FF20FD}" presName="connectorText" presStyleLbl="sibTrans2D1" presStyleIdx="4" presStyleCnt="8"/>
      <dgm:spPr/>
      <dgm:t>
        <a:bodyPr/>
        <a:lstStyle/>
        <a:p>
          <a:endParaRPr lang="pt-BR"/>
        </a:p>
      </dgm:t>
    </dgm:pt>
    <dgm:pt modelId="{A84D94EF-9056-4AC7-8909-F1AECE0491B0}" type="pres">
      <dgm:prSet presAssocID="{F580F501-33B7-4890-8D7F-96B4991C60EF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91BFA0A-C395-4395-B800-16201FDB6449}" type="pres">
      <dgm:prSet presAssocID="{365F4E6D-B182-425D-B1A4-87D534739527}" presName="sibTrans" presStyleLbl="sibTrans2D1" presStyleIdx="5" presStyleCnt="8"/>
      <dgm:spPr/>
      <dgm:t>
        <a:bodyPr/>
        <a:lstStyle/>
        <a:p>
          <a:endParaRPr lang="pt-BR"/>
        </a:p>
      </dgm:t>
    </dgm:pt>
    <dgm:pt modelId="{7B69A5FF-22EA-4975-BF82-1D9BFAC31D82}" type="pres">
      <dgm:prSet presAssocID="{365F4E6D-B182-425D-B1A4-87D534739527}" presName="connectorText" presStyleLbl="sibTrans2D1" presStyleIdx="5" presStyleCnt="8"/>
      <dgm:spPr/>
      <dgm:t>
        <a:bodyPr/>
        <a:lstStyle/>
        <a:p>
          <a:endParaRPr lang="pt-BR"/>
        </a:p>
      </dgm:t>
    </dgm:pt>
    <dgm:pt modelId="{801E1169-AF9A-4FAF-B36F-401D6A659CBD}" type="pres">
      <dgm:prSet presAssocID="{44C3A2A8-2427-496C-9B03-D2EB9009984E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69CF7C8-1583-409E-8540-7F205EF3F496}" type="pres">
      <dgm:prSet presAssocID="{2BF7B16D-0E15-4170-AEEA-AA109355AD66}" presName="sibTrans" presStyleLbl="sibTrans2D1" presStyleIdx="6" presStyleCnt="8"/>
      <dgm:spPr/>
      <dgm:t>
        <a:bodyPr/>
        <a:lstStyle/>
        <a:p>
          <a:endParaRPr lang="pt-BR"/>
        </a:p>
      </dgm:t>
    </dgm:pt>
    <dgm:pt modelId="{EE959C1F-77CC-446F-90C5-A66E2AA199A9}" type="pres">
      <dgm:prSet presAssocID="{2BF7B16D-0E15-4170-AEEA-AA109355AD66}" presName="connectorText" presStyleLbl="sibTrans2D1" presStyleIdx="6" presStyleCnt="8"/>
      <dgm:spPr/>
      <dgm:t>
        <a:bodyPr/>
        <a:lstStyle/>
        <a:p>
          <a:endParaRPr lang="pt-BR"/>
        </a:p>
      </dgm:t>
    </dgm:pt>
    <dgm:pt modelId="{ED118C88-87F4-4B34-AEE1-A3CFC36C4287}" type="pres">
      <dgm:prSet presAssocID="{069B1C65-39BB-4C43-8A08-3DE5D8CDCE97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85A9205-C26A-4F58-A88D-51756BED5E8E}" type="pres">
      <dgm:prSet presAssocID="{D397C1F3-E85F-42F6-99A6-F6DA3673FA15}" presName="sibTrans" presStyleLbl="sibTrans2D1" presStyleIdx="7" presStyleCnt="8"/>
      <dgm:spPr/>
      <dgm:t>
        <a:bodyPr/>
        <a:lstStyle/>
        <a:p>
          <a:endParaRPr lang="pt-BR"/>
        </a:p>
      </dgm:t>
    </dgm:pt>
    <dgm:pt modelId="{4A16B096-8222-4F04-B2EF-E564323446F8}" type="pres">
      <dgm:prSet presAssocID="{D397C1F3-E85F-42F6-99A6-F6DA3673FA15}" presName="connectorText" presStyleLbl="sibTrans2D1" presStyleIdx="7" presStyleCnt="8"/>
      <dgm:spPr/>
      <dgm:t>
        <a:bodyPr/>
        <a:lstStyle/>
        <a:p>
          <a:endParaRPr lang="pt-BR"/>
        </a:p>
      </dgm:t>
    </dgm:pt>
  </dgm:ptLst>
  <dgm:cxnLst>
    <dgm:cxn modelId="{83D17D74-A824-409A-9E0E-95C093F6C7D9}" type="presOf" srcId="{3EF5B5D7-B811-434A-A9BC-3A95439DF7F7}" destId="{3F139EA6-CAD2-4225-86DB-FFAD98E514CA}" srcOrd="0" destOrd="0" presId="urn:microsoft.com/office/officeart/2005/8/layout/cycle2"/>
    <dgm:cxn modelId="{19D12C18-9007-4707-995B-E12D5D531F02}" type="presOf" srcId="{D397C1F3-E85F-42F6-99A6-F6DA3673FA15}" destId="{685A9205-C26A-4F58-A88D-51756BED5E8E}" srcOrd="0" destOrd="0" presId="urn:microsoft.com/office/officeart/2005/8/layout/cycle2"/>
    <dgm:cxn modelId="{AC6BAA15-411C-4D17-8A81-55CD1B26A738}" type="presOf" srcId="{A5C8F772-EE3C-4A27-B2C3-F37A0DDA2493}" destId="{B71E41F0-E9C1-4818-BBD9-48A9DD44B6A5}" srcOrd="0" destOrd="0" presId="urn:microsoft.com/office/officeart/2005/8/layout/cycle2"/>
    <dgm:cxn modelId="{9133F1C4-9E39-4F3D-BBD8-BFC4A12D383E}" type="presOf" srcId="{20AED117-CE7E-4128-9ECE-BDD95D0C8C9D}" destId="{D63EBC8E-0231-4295-BEBD-6D653220DD82}" srcOrd="0" destOrd="0" presId="urn:microsoft.com/office/officeart/2005/8/layout/cycle2"/>
    <dgm:cxn modelId="{0001E221-BF1D-42E1-9255-476B927A5216}" type="presOf" srcId="{365F4E6D-B182-425D-B1A4-87D534739527}" destId="{7B69A5FF-22EA-4975-BF82-1D9BFAC31D82}" srcOrd="1" destOrd="0" presId="urn:microsoft.com/office/officeart/2005/8/layout/cycle2"/>
    <dgm:cxn modelId="{60E80435-BD85-4AED-A83B-1A3EE3667379}" type="presOf" srcId="{55589F17-03C1-4E00-81D7-F6CAC9AFE7B6}" destId="{3F0A47A1-61A2-4BBB-B4BF-F0604EE984A5}" srcOrd="1" destOrd="0" presId="urn:microsoft.com/office/officeart/2005/8/layout/cycle2"/>
    <dgm:cxn modelId="{2D2738DC-3AAA-4BD7-835D-A31926E588FB}" type="presOf" srcId="{2BF7B16D-0E15-4170-AEEA-AA109355AD66}" destId="{C69CF7C8-1583-409E-8540-7F205EF3F496}" srcOrd="0" destOrd="0" presId="urn:microsoft.com/office/officeart/2005/8/layout/cycle2"/>
    <dgm:cxn modelId="{D8C5D723-336A-420F-841F-39D5F1E79B74}" type="presOf" srcId="{79C08E9E-9014-47F5-A622-DF9826DFF74A}" destId="{DCE9319F-9573-4E82-93C8-626849F46BEF}" srcOrd="0" destOrd="0" presId="urn:microsoft.com/office/officeart/2005/8/layout/cycle2"/>
    <dgm:cxn modelId="{E7A171B6-E93D-4013-9754-0FDCB6B42A17}" srcId="{F5C8F9ED-7D78-4F62-B044-5B2A8B879A69}" destId="{DAEB8E33-262C-4387-8A8A-A9A97C6E1C5B}" srcOrd="3" destOrd="0" parTransId="{92CA1476-1CD8-44F7-AE66-313580E1B082}" sibTransId="{3EF5B5D7-B811-434A-A9BC-3A95439DF7F7}"/>
    <dgm:cxn modelId="{7D9FCAEF-1FE4-4FC9-B1EB-4CFF3E5A3F02}" type="presOf" srcId="{D5EAEBD2-71F6-4412-88A8-5A5971FF20FD}" destId="{C1B3EC7B-2BC7-4463-B72E-0FFD40F2EF72}" srcOrd="1" destOrd="0" presId="urn:microsoft.com/office/officeart/2005/8/layout/cycle2"/>
    <dgm:cxn modelId="{6A4B8A55-C6A8-4B71-907D-2B81A925F939}" type="presOf" srcId="{DAEB8E33-262C-4387-8A8A-A9A97C6E1C5B}" destId="{C376727F-D58E-4AFC-8538-D76E5A07BE2D}" srcOrd="0" destOrd="0" presId="urn:microsoft.com/office/officeart/2005/8/layout/cycle2"/>
    <dgm:cxn modelId="{5771CA65-DC83-41E2-9A9C-3652C45E0A53}" type="presOf" srcId="{069B1C65-39BB-4C43-8A08-3DE5D8CDCE97}" destId="{ED118C88-87F4-4B34-AEE1-A3CFC36C4287}" srcOrd="0" destOrd="0" presId="urn:microsoft.com/office/officeart/2005/8/layout/cycle2"/>
    <dgm:cxn modelId="{74995617-69B8-43B2-9FCF-EBDE4BE9D620}" srcId="{F5C8F9ED-7D78-4F62-B044-5B2A8B879A69}" destId="{C13F84D5-829B-493F-96EF-5970CFF2A0D8}" srcOrd="1" destOrd="0" parTransId="{47E209D7-5027-4C96-B529-A682CA05DDF5}" sibTransId="{79C08E9E-9014-47F5-A622-DF9826DFF74A}"/>
    <dgm:cxn modelId="{BC29CB1D-8A59-42E9-850C-00FD7435736E}" srcId="{F5C8F9ED-7D78-4F62-B044-5B2A8B879A69}" destId="{CFB05543-4B6C-4AD2-AE50-B036E9B934F5}" srcOrd="2" destOrd="0" parTransId="{77F0F4E1-E430-4596-AF56-6C6311457B82}" sibTransId="{55589F17-03C1-4E00-81D7-F6CAC9AFE7B6}"/>
    <dgm:cxn modelId="{0094B91B-8F9A-4119-B64A-9D5054052F7E}" type="presOf" srcId="{C13F84D5-829B-493F-96EF-5970CFF2A0D8}" destId="{E42DB250-0DAC-4C3E-82B0-2C949DD82E33}" srcOrd="0" destOrd="0" presId="urn:microsoft.com/office/officeart/2005/8/layout/cycle2"/>
    <dgm:cxn modelId="{AC3BBFD6-7DA8-4CC1-A719-16F7F828A0CF}" type="presOf" srcId="{D5EAEBD2-71F6-4412-88A8-5A5971FF20FD}" destId="{F75E3687-D03E-4385-BDAB-EA45610560C6}" srcOrd="0" destOrd="0" presId="urn:microsoft.com/office/officeart/2005/8/layout/cycle2"/>
    <dgm:cxn modelId="{8B91EDB0-8B8E-4B4B-A60A-621EDDC833EB}" type="presOf" srcId="{55589F17-03C1-4E00-81D7-F6CAC9AFE7B6}" destId="{23B97C0C-F079-44C6-8730-723B6A9B9045}" srcOrd="0" destOrd="0" presId="urn:microsoft.com/office/officeart/2005/8/layout/cycle2"/>
    <dgm:cxn modelId="{8FF41659-261F-4008-ADF6-6B0C569CE77D}" type="presOf" srcId="{91872BB9-C9A2-4169-BB47-502EC56B6A5F}" destId="{72F3AC74-2BAA-4561-930F-A5E34BE4A4B9}" srcOrd="1" destOrd="0" presId="urn:microsoft.com/office/officeart/2005/8/layout/cycle2"/>
    <dgm:cxn modelId="{3F683DD3-7669-4046-A46F-8ADB553E4F0B}" type="presOf" srcId="{F5C8F9ED-7D78-4F62-B044-5B2A8B879A69}" destId="{95F26143-7EDA-4163-A9B4-E673685941E1}" srcOrd="0" destOrd="0" presId="urn:microsoft.com/office/officeart/2005/8/layout/cycle2"/>
    <dgm:cxn modelId="{CA116422-C225-4901-BE50-DA91E1DE6805}" type="presOf" srcId="{79C08E9E-9014-47F5-A622-DF9826DFF74A}" destId="{FAC0B27E-ADFE-4FBB-95D3-F763D757FBBB}" srcOrd="1" destOrd="0" presId="urn:microsoft.com/office/officeart/2005/8/layout/cycle2"/>
    <dgm:cxn modelId="{454F151A-A379-443F-9BC8-5D02B37092BA}" type="presOf" srcId="{44C3A2A8-2427-496C-9B03-D2EB9009984E}" destId="{801E1169-AF9A-4FAF-B36F-401D6A659CBD}" srcOrd="0" destOrd="0" presId="urn:microsoft.com/office/officeart/2005/8/layout/cycle2"/>
    <dgm:cxn modelId="{98DC799A-ECE8-491C-9691-67F792B9B793}" srcId="{F5C8F9ED-7D78-4F62-B044-5B2A8B879A69}" destId="{44C3A2A8-2427-496C-9B03-D2EB9009984E}" srcOrd="6" destOrd="0" parTransId="{514BF487-9DE1-4DE7-BBE7-2C51AE9D755D}" sibTransId="{2BF7B16D-0E15-4170-AEEA-AA109355AD66}"/>
    <dgm:cxn modelId="{00808FCE-D20E-43B5-AE3B-C58AF357368A}" type="presOf" srcId="{2BF7B16D-0E15-4170-AEEA-AA109355AD66}" destId="{EE959C1F-77CC-446F-90C5-A66E2AA199A9}" srcOrd="1" destOrd="0" presId="urn:microsoft.com/office/officeart/2005/8/layout/cycle2"/>
    <dgm:cxn modelId="{BF4FE4F8-34C1-4B5F-BB9C-B43620D00CA4}" type="presOf" srcId="{F580F501-33B7-4890-8D7F-96B4991C60EF}" destId="{A84D94EF-9056-4AC7-8909-F1AECE0491B0}" srcOrd="0" destOrd="0" presId="urn:microsoft.com/office/officeart/2005/8/layout/cycle2"/>
    <dgm:cxn modelId="{A118CF91-30E3-49E1-8595-777D9D9C674E}" type="presOf" srcId="{365F4E6D-B182-425D-B1A4-87D534739527}" destId="{591BFA0A-C395-4395-B800-16201FDB6449}" srcOrd="0" destOrd="0" presId="urn:microsoft.com/office/officeart/2005/8/layout/cycle2"/>
    <dgm:cxn modelId="{A20BAB71-965F-45CB-8EA9-359754815408}" srcId="{F5C8F9ED-7D78-4F62-B044-5B2A8B879A69}" destId="{069B1C65-39BB-4C43-8A08-3DE5D8CDCE97}" srcOrd="7" destOrd="0" parTransId="{06DCA1FF-5C9E-4644-B469-88269CC3D10B}" sibTransId="{D397C1F3-E85F-42F6-99A6-F6DA3673FA15}"/>
    <dgm:cxn modelId="{E7C280FB-0B6F-49E9-B049-53BC806E1D33}" type="presOf" srcId="{D397C1F3-E85F-42F6-99A6-F6DA3673FA15}" destId="{4A16B096-8222-4F04-B2EF-E564323446F8}" srcOrd="1" destOrd="0" presId="urn:microsoft.com/office/officeart/2005/8/layout/cycle2"/>
    <dgm:cxn modelId="{69D81797-6D18-476D-BB13-93B6F4FD2B29}" srcId="{F5C8F9ED-7D78-4F62-B044-5B2A8B879A69}" destId="{20AED117-CE7E-4128-9ECE-BDD95D0C8C9D}" srcOrd="0" destOrd="0" parTransId="{64B87F3A-43A1-4EB9-8141-79A047A96AA8}" sibTransId="{91872BB9-C9A2-4169-BB47-502EC56B6A5F}"/>
    <dgm:cxn modelId="{56429722-AB5F-4242-9638-D2191755BA8E}" type="presOf" srcId="{91872BB9-C9A2-4169-BB47-502EC56B6A5F}" destId="{CF362EEA-FFCC-4173-B064-23123089625D}" srcOrd="0" destOrd="0" presId="urn:microsoft.com/office/officeart/2005/8/layout/cycle2"/>
    <dgm:cxn modelId="{6BA3932E-14EA-46E7-A6B8-EF1DD1AE0A03}" srcId="{F5C8F9ED-7D78-4F62-B044-5B2A8B879A69}" destId="{A5C8F772-EE3C-4A27-B2C3-F37A0DDA2493}" srcOrd="4" destOrd="0" parTransId="{3CC1C7DB-3374-435D-BBAC-82C7CBE0B744}" sibTransId="{D5EAEBD2-71F6-4412-88A8-5A5971FF20FD}"/>
    <dgm:cxn modelId="{79E72EB3-5DF9-4C1C-917E-83137B4BCF9E}" type="presOf" srcId="{CFB05543-4B6C-4AD2-AE50-B036E9B934F5}" destId="{2F807EB7-6EF5-4CEA-9003-10BDE6E30976}" srcOrd="0" destOrd="0" presId="urn:microsoft.com/office/officeart/2005/8/layout/cycle2"/>
    <dgm:cxn modelId="{50CEBBBE-2162-41C2-AF80-80E24FAB809C}" type="presOf" srcId="{3EF5B5D7-B811-434A-A9BC-3A95439DF7F7}" destId="{12E4DF7F-8A32-4D2B-82E0-79B770CBE427}" srcOrd="1" destOrd="0" presId="urn:microsoft.com/office/officeart/2005/8/layout/cycle2"/>
    <dgm:cxn modelId="{026B9D7C-0C36-4ABC-BB0E-55DAA50353F9}" srcId="{F5C8F9ED-7D78-4F62-B044-5B2A8B879A69}" destId="{F580F501-33B7-4890-8D7F-96B4991C60EF}" srcOrd="5" destOrd="0" parTransId="{F23B8D70-0076-4F6E-B970-8296336B769E}" sibTransId="{365F4E6D-B182-425D-B1A4-87D534739527}"/>
    <dgm:cxn modelId="{8554454E-F236-46BA-8BA5-3E2A3514BD72}" type="presParOf" srcId="{95F26143-7EDA-4163-A9B4-E673685941E1}" destId="{D63EBC8E-0231-4295-BEBD-6D653220DD82}" srcOrd="0" destOrd="0" presId="urn:microsoft.com/office/officeart/2005/8/layout/cycle2"/>
    <dgm:cxn modelId="{F12E4901-9DEA-4FC6-8B21-B3432C9B959B}" type="presParOf" srcId="{95F26143-7EDA-4163-A9B4-E673685941E1}" destId="{CF362EEA-FFCC-4173-B064-23123089625D}" srcOrd="1" destOrd="0" presId="urn:microsoft.com/office/officeart/2005/8/layout/cycle2"/>
    <dgm:cxn modelId="{85B8CEA4-2DFA-4E74-8663-396DFE067178}" type="presParOf" srcId="{CF362EEA-FFCC-4173-B064-23123089625D}" destId="{72F3AC74-2BAA-4561-930F-A5E34BE4A4B9}" srcOrd="0" destOrd="0" presId="urn:microsoft.com/office/officeart/2005/8/layout/cycle2"/>
    <dgm:cxn modelId="{C8D53008-20D2-4704-9CD7-3FD617FF48A7}" type="presParOf" srcId="{95F26143-7EDA-4163-A9B4-E673685941E1}" destId="{E42DB250-0DAC-4C3E-82B0-2C949DD82E33}" srcOrd="2" destOrd="0" presId="urn:microsoft.com/office/officeart/2005/8/layout/cycle2"/>
    <dgm:cxn modelId="{40999530-F2C6-4C6F-83E8-76B33270700C}" type="presParOf" srcId="{95F26143-7EDA-4163-A9B4-E673685941E1}" destId="{DCE9319F-9573-4E82-93C8-626849F46BEF}" srcOrd="3" destOrd="0" presId="urn:microsoft.com/office/officeart/2005/8/layout/cycle2"/>
    <dgm:cxn modelId="{52A30598-D636-4A0A-BF6E-7B243CA1928E}" type="presParOf" srcId="{DCE9319F-9573-4E82-93C8-626849F46BEF}" destId="{FAC0B27E-ADFE-4FBB-95D3-F763D757FBBB}" srcOrd="0" destOrd="0" presId="urn:microsoft.com/office/officeart/2005/8/layout/cycle2"/>
    <dgm:cxn modelId="{76AE1044-AA74-49B6-9BAC-D87A4EC4CD2F}" type="presParOf" srcId="{95F26143-7EDA-4163-A9B4-E673685941E1}" destId="{2F807EB7-6EF5-4CEA-9003-10BDE6E30976}" srcOrd="4" destOrd="0" presId="urn:microsoft.com/office/officeart/2005/8/layout/cycle2"/>
    <dgm:cxn modelId="{1D870332-9D5E-4853-820D-D5BF2CE7D6DF}" type="presParOf" srcId="{95F26143-7EDA-4163-A9B4-E673685941E1}" destId="{23B97C0C-F079-44C6-8730-723B6A9B9045}" srcOrd="5" destOrd="0" presId="urn:microsoft.com/office/officeart/2005/8/layout/cycle2"/>
    <dgm:cxn modelId="{CC6F9EDB-337D-41F6-B7BB-D3244D0E6D02}" type="presParOf" srcId="{23B97C0C-F079-44C6-8730-723B6A9B9045}" destId="{3F0A47A1-61A2-4BBB-B4BF-F0604EE984A5}" srcOrd="0" destOrd="0" presId="urn:microsoft.com/office/officeart/2005/8/layout/cycle2"/>
    <dgm:cxn modelId="{FFEB857D-BEC4-40D3-8ECA-AA90D046337C}" type="presParOf" srcId="{95F26143-7EDA-4163-A9B4-E673685941E1}" destId="{C376727F-D58E-4AFC-8538-D76E5A07BE2D}" srcOrd="6" destOrd="0" presId="urn:microsoft.com/office/officeart/2005/8/layout/cycle2"/>
    <dgm:cxn modelId="{0E3B8376-227F-4EA8-A9F8-C85FB9269913}" type="presParOf" srcId="{95F26143-7EDA-4163-A9B4-E673685941E1}" destId="{3F139EA6-CAD2-4225-86DB-FFAD98E514CA}" srcOrd="7" destOrd="0" presId="urn:microsoft.com/office/officeart/2005/8/layout/cycle2"/>
    <dgm:cxn modelId="{3E2A9DF9-BC98-4736-8312-487252DF8B7D}" type="presParOf" srcId="{3F139EA6-CAD2-4225-86DB-FFAD98E514CA}" destId="{12E4DF7F-8A32-4D2B-82E0-79B770CBE427}" srcOrd="0" destOrd="0" presId="urn:microsoft.com/office/officeart/2005/8/layout/cycle2"/>
    <dgm:cxn modelId="{A10C2D86-E278-4856-93D4-9F7FD8DA7230}" type="presParOf" srcId="{95F26143-7EDA-4163-A9B4-E673685941E1}" destId="{B71E41F0-E9C1-4818-BBD9-48A9DD44B6A5}" srcOrd="8" destOrd="0" presId="urn:microsoft.com/office/officeart/2005/8/layout/cycle2"/>
    <dgm:cxn modelId="{B172C3D0-2BA7-49B6-9D34-528F1CFCBBC1}" type="presParOf" srcId="{95F26143-7EDA-4163-A9B4-E673685941E1}" destId="{F75E3687-D03E-4385-BDAB-EA45610560C6}" srcOrd="9" destOrd="0" presId="urn:microsoft.com/office/officeart/2005/8/layout/cycle2"/>
    <dgm:cxn modelId="{73DD29CF-ACCF-4D81-9EBC-24E734FA31DF}" type="presParOf" srcId="{F75E3687-D03E-4385-BDAB-EA45610560C6}" destId="{C1B3EC7B-2BC7-4463-B72E-0FFD40F2EF72}" srcOrd="0" destOrd="0" presId="urn:microsoft.com/office/officeart/2005/8/layout/cycle2"/>
    <dgm:cxn modelId="{807A88C7-A979-4605-A149-973DBEF88568}" type="presParOf" srcId="{95F26143-7EDA-4163-A9B4-E673685941E1}" destId="{A84D94EF-9056-4AC7-8909-F1AECE0491B0}" srcOrd="10" destOrd="0" presId="urn:microsoft.com/office/officeart/2005/8/layout/cycle2"/>
    <dgm:cxn modelId="{A0D9253D-235A-4CCD-A6B2-B49C36A698CD}" type="presParOf" srcId="{95F26143-7EDA-4163-A9B4-E673685941E1}" destId="{591BFA0A-C395-4395-B800-16201FDB6449}" srcOrd="11" destOrd="0" presId="urn:microsoft.com/office/officeart/2005/8/layout/cycle2"/>
    <dgm:cxn modelId="{695971E6-44A2-4C32-9649-0E9CFCCB71F7}" type="presParOf" srcId="{591BFA0A-C395-4395-B800-16201FDB6449}" destId="{7B69A5FF-22EA-4975-BF82-1D9BFAC31D82}" srcOrd="0" destOrd="0" presId="urn:microsoft.com/office/officeart/2005/8/layout/cycle2"/>
    <dgm:cxn modelId="{51E5C9F0-32FE-48E7-B6F8-77D731486F7C}" type="presParOf" srcId="{95F26143-7EDA-4163-A9B4-E673685941E1}" destId="{801E1169-AF9A-4FAF-B36F-401D6A659CBD}" srcOrd="12" destOrd="0" presId="urn:microsoft.com/office/officeart/2005/8/layout/cycle2"/>
    <dgm:cxn modelId="{4245D71A-42EA-4596-A94A-56B4353D9F59}" type="presParOf" srcId="{95F26143-7EDA-4163-A9B4-E673685941E1}" destId="{C69CF7C8-1583-409E-8540-7F205EF3F496}" srcOrd="13" destOrd="0" presId="urn:microsoft.com/office/officeart/2005/8/layout/cycle2"/>
    <dgm:cxn modelId="{172F9937-B702-4B1D-A03D-5476DD3590E4}" type="presParOf" srcId="{C69CF7C8-1583-409E-8540-7F205EF3F496}" destId="{EE959C1F-77CC-446F-90C5-A66E2AA199A9}" srcOrd="0" destOrd="0" presId="urn:microsoft.com/office/officeart/2005/8/layout/cycle2"/>
    <dgm:cxn modelId="{D435F721-F6E7-4499-9C9D-AC033D196339}" type="presParOf" srcId="{95F26143-7EDA-4163-A9B4-E673685941E1}" destId="{ED118C88-87F4-4B34-AEE1-A3CFC36C4287}" srcOrd="14" destOrd="0" presId="urn:microsoft.com/office/officeart/2005/8/layout/cycle2"/>
    <dgm:cxn modelId="{3BB2DB58-A188-499A-B04A-DF45A1F5221D}" type="presParOf" srcId="{95F26143-7EDA-4163-A9B4-E673685941E1}" destId="{685A9205-C26A-4F58-A88D-51756BED5E8E}" srcOrd="15" destOrd="0" presId="urn:microsoft.com/office/officeart/2005/8/layout/cycle2"/>
    <dgm:cxn modelId="{A7ECD40D-8DF8-4565-B5DE-545F0DA9BCC1}" type="presParOf" srcId="{685A9205-C26A-4F58-A88D-51756BED5E8E}" destId="{4A16B096-8222-4F04-B2EF-E564323446F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3EBC8E-0231-4295-BEBD-6D653220DD82}">
      <dsp:nvSpPr>
        <dsp:cNvPr id="0" name=""/>
        <dsp:cNvSpPr/>
      </dsp:nvSpPr>
      <dsp:spPr>
        <a:xfrm>
          <a:off x="2163142" y="1070"/>
          <a:ext cx="672435" cy="6724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/>
            <a:t>1</a:t>
          </a:r>
        </a:p>
      </dsp:txBody>
      <dsp:txXfrm>
        <a:off x="2261618" y="99546"/>
        <a:ext cx="475483" cy="475483"/>
      </dsp:txXfrm>
    </dsp:sp>
    <dsp:sp modelId="{CF362EEA-FFCC-4173-B064-23123089625D}">
      <dsp:nvSpPr>
        <dsp:cNvPr id="0" name=""/>
        <dsp:cNvSpPr/>
      </dsp:nvSpPr>
      <dsp:spPr>
        <a:xfrm rot="1350000">
          <a:off x="2871683" y="415028"/>
          <a:ext cx="178612" cy="22694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kern="1200"/>
        </a:p>
      </dsp:txBody>
      <dsp:txXfrm>
        <a:off x="2873722" y="450164"/>
        <a:ext cx="125028" cy="136168"/>
      </dsp:txXfrm>
    </dsp:sp>
    <dsp:sp modelId="{E42DB250-0DAC-4C3E-82B0-2C949DD82E33}">
      <dsp:nvSpPr>
        <dsp:cNvPr id="0" name=""/>
        <dsp:cNvSpPr/>
      </dsp:nvSpPr>
      <dsp:spPr>
        <a:xfrm>
          <a:off x="3095742" y="387366"/>
          <a:ext cx="672435" cy="6724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/>
            <a:t>3</a:t>
          </a:r>
        </a:p>
      </dsp:txBody>
      <dsp:txXfrm>
        <a:off x="3194218" y="485842"/>
        <a:ext cx="475483" cy="475483"/>
      </dsp:txXfrm>
    </dsp:sp>
    <dsp:sp modelId="{DCE9319F-9573-4E82-93C8-626849F46BEF}">
      <dsp:nvSpPr>
        <dsp:cNvPr id="0" name=""/>
        <dsp:cNvSpPr/>
      </dsp:nvSpPr>
      <dsp:spPr>
        <a:xfrm rot="4050000">
          <a:off x="3533867" y="1071740"/>
          <a:ext cx="178612" cy="22694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kern="1200"/>
        </a:p>
      </dsp:txBody>
      <dsp:txXfrm>
        <a:off x="3550406" y="1092376"/>
        <a:ext cx="125028" cy="136168"/>
      </dsp:txXfrm>
    </dsp:sp>
    <dsp:sp modelId="{2F807EB7-6EF5-4CEA-9003-10BDE6E30976}">
      <dsp:nvSpPr>
        <dsp:cNvPr id="0" name=""/>
        <dsp:cNvSpPr/>
      </dsp:nvSpPr>
      <dsp:spPr>
        <a:xfrm>
          <a:off x="3482038" y="1319966"/>
          <a:ext cx="672435" cy="6724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/>
            <a:t>4</a:t>
          </a:r>
        </a:p>
      </dsp:txBody>
      <dsp:txXfrm>
        <a:off x="3580514" y="1418442"/>
        <a:ext cx="475483" cy="475483"/>
      </dsp:txXfrm>
    </dsp:sp>
    <dsp:sp modelId="{23B97C0C-F079-44C6-8730-723B6A9B9045}">
      <dsp:nvSpPr>
        <dsp:cNvPr id="0" name=""/>
        <dsp:cNvSpPr/>
      </dsp:nvSpPr>
      <dsp:spPr>
        <a:xfrm rot="6750000">
          <a:off x="3537736" y="2004340"/>
          <a:ext cx="178612" cy="22694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kern="1200"/>
        </a:p>
      </dsp:txBody>
      <dsp:txXfrm rot="10800000">
        <a:off x="3574781" y="2024976"/>
        <a:ext cx="125028" cy="136168"/>
      </dsp:txXfrm>
    </dsp:sp>
    <dsp:sp modelId="{C376727F-D58E-4AFC-8538-D76E5A07BE2D}">
      <dsp:nvSpPr>
        <dsp:cNvPr id="0" name=""/>
        <dsp:cNvSpPr/>
      </dsp:nvSpPr>
      <dsp:spPr>
        <a:xfrm>
          <a:off x="3095742" y="2252566"/>
          <a:ext cx="672435" cy="6724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/>
            <a:t>5</a:t>
          </a:r>
        </a:p>
      </dsp:txBody>
      <dsp:txXfrm>
        <a:off x="3194218" y="2351042"/>
        <a:ext cx="475483" cy="475483"/>
      </dsp:txXfrm>
    </dsp:sp>
    <dsp:sp modelId="{3F139EA6-CAD2-4225-86DB-FFAD98E514CA}">
      <dsp:nvSpPr>
        <dsp:cNvPr id="0" name=""/>
        <dsp:cNvSpPr/>
      </dsp:nvSpPr>
      <dsp:spPr>
        <a:xfrm rot="9450000">
          <a:off x="2881024" y="2666523"/>
          <a:ext cx="178612" cy="22694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kern="1200"/>
        </a:p>
      </dsp:txBody>
      <dsp:txXfrm rot="10800000">
        <a:off x="2932569" y="2701659"/>
        <a:ext cx="125028" cy="136168"/>
      </dsp:txXfrm>
    </dsp:sp>
    <dsp:sp modelId="{B71E41F0-E9C1-4818-BBD9-48A9DD44B6A5}">
      <dsp:nvSpPr>
        <dsp:cNvPr id="0" name=""/>
        <dsp:cNvSpPr/>
      </dsp:nvSpPr>
      <dsp:spPr>
        <a:xfrm>
          <a:off x="2163142" y="2638862"/>
          <a:ext cx="672435" cy="6724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/>
            <a:t>8</a:t>
          </a:r>
        </a:p>
      </dsp:txBody>
      <dsp:txXfrm>
        <a:off x="2261618" y="2737338"/>
        <a:ext cx="475483" cy="475483"/>
      </dsp:txXfrm>
    </dsp:sp>
    <dsp:sp modelId="{F75E3687-D03E-4385-BDAB-EA45610560C6}">
      <dsp:nvSpPr>
        <dsp:cNvPr id="0" name=""/>
        <dsp:cNvSpPr/>
      </dsp:nvSpPr>
      <dsp:spPr>
        <a:xfrm rot="12150000">
          <a:off x="1948424" y="2670392"/>
          <a:ext cx="178612" cy="22694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kern="1200"/>
        </a:p>
      </dsp:txBody>
      <dsp:txXfrm rot="10800000">
        <a:off x="1999969" y="2726034"/>
        <a:ext cx="125028" cy="136168"/>
      </dsp:txXfrm>
    </dsp:sp>
    <dsp:sp modelId="{A84D94EF-9056-4AC7-8909-F1AECE0491B0}">
      <dsp:nvSpPr>
        <dsp:cNvPr id="0" name=""/>
        <dsp:cNvSpPr/>
      </dsp:nvSpPr>
      <dsp:spPr>
        <a:xfrm>
          <a:off x="1230542" y="2252566"/>
          <a:ext cx="672435" cy="6724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/>
            <a:t>10</a:t>
          </a:r>
        </a:p>
      </dsp:txBody>
      <dsp:txXfrm>
        <a:off x="1329018" y="2351042"/>
        <a:ext cx="475483" cy="475483"/>
      </dsp:txXfrm>
    </dsp:sp>
    <dsp:sp modelId="{591BFA0A-C395-4395-B800-16201FDB6449}">
      <dsp:nvSpPr>
        <dsp:cNvPr id="0" name=""/>
        <dsp:cNvSpPr/>
      </dsp:nvSpPr>
      <dsp:spPr>
        <a:xfrm rot="14850000">
          <a:off x="1286240" y="2013680"/>
          <a:ext cx="178612" cy="22694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kern="1200"/>
        </a:p>
      </dsp:txBody>
      <dsp:txXfrm rot="10800000">
        <a:off x="1323285" y="2083822"/>
        <a:ext cx="125028" cy="136168"/>
      </dsp:txXfrm>
    </dsp:sp>
    <dsp:sp modelId="{801E1169-AF9A-4FAF-B36F-401D6A659CBD}">
      <dsp:nvSpPr>
        <dsp:cNvPr id="0" name=""/>
        <dsp:cNvSpPr/>
      </dsp:nvSpPr>
      <dsp:spPr>
        <a:xfrm>
          <a:off x="844246" y="1319966"/>
          <a:ext cx="672435" cy="6724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/>
            <a:t>12</a:t>
          </a:r>
        </a:p>
      </dsp:txBody>
      <dsp:txXfrm>
        <a:off x="942722" y="1418442"/>
        <a:ext cx="475483" cy="475483"/>
      </dsp:txXfrm>
    </dsp:sp>
    <dsp:sp modelId="{C69CF7C8-1583-409E-8540-7F205EF3F496}">
      <dsp:nvSpPr>
        <dsp:cNvPr id="0" name=""/>
        <dsp:cNvSpPr/>
      </dsp:nvSpPr>
      <dsp:spPr>
        <a:xfrm rot="17550000">
          <a:off x="1282371" y="1081080"/>
          <a:ext cx="178612" cy="22694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kern="1200"/>
        </a:p>
      </dsp:txBody>
      <dsp:txXfrm>
        <a:off x="1298910" y="1151222"/>
        <a:ext cx="125028" cy="136168"/>
      </dsp:txXfrm>
    </dsp:sp>
    <dsp:sp modelId="{ED118C88-87F4-4B34-AEE1-A3CFC36C4287}">
      <dsp:nvSpPr>
        <dsp:cNvPr id="0" name=""/>
        <dsp:cNvSpPr/>
      </dsp:nvSpPr>
      <dsp:spPr>
        <a:xfrm>
          <a:off x="1230542" y="387366"/>
          <a:ext cx="672435" cy="6724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/>
            <a:t>15</a:t>
          </a:r>
        </a:p>
      </dsp:txBody>
      <dsp:txXfrm>
        <a:off x="1329018" y="485842"/>
        <a:ext cx="475483" cy="475483"/>
      </dsp:txXfrm>
    </dsp:sp>
    <dsp:sp modelId="{685A9205-C26A-4F58-A88D-51756BED5E8E}">
      <dsp:nvSpPr>
        <dsp:cNvPr id="0" name=""/>
        <dsp:cNvSpPr/>
      </dsp:nvSpPr>
      <dsp:spPr>
        <a:xfrm rot="20250000">
          <a:off x="1939083" y="418897"/>
          <a:ext cx="178612" cy="22694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kern="1200"/>
        </a:p>
      </dsp:txBody>
      <dsp:txXfrm>
        <a:off x="1941122" y="474539"/>
        <a:ext cx="125028" cy="13616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3EBC8E-0231-4295-BEBD-6D653220DD82}">
      <dsp:nvSpPr>
        <dsp:cNvPr id="0" name=""/>
        <dsp:cNvSpPr/>
      </dsp:nvSpPr>
      <dsp:spPr>
        <a:xfrm>
          <a:off x="1697866" y="821"/>
          <a:ext cx="492699" cy="49269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100" kern="1200" dirty="0"/>
            <a:t>1</a:t>
          </a:r>
        </a:p>
      </dsp:txBody>
      <dsp:txXfrm>
        <a:off x="1770020" y="72975"/>
        <a:ext cx="348391" cy="348391"/>
      </dsp:txXfrm>
    </dsp:sp>
    <dsp:sp modelId="{CF362EEA-FFCC-4173-B064-23123089625D}">
      <dsp:nvSpPr>
        <dsp:cNvPr id="0" name=""/>
        <dsp:cNvSpPr/>
      </dsp:nvSpPr>
      <dsp:spPr>
        <a:xfrm rot="1200000">
          <a:off x="2222852" y="289282"/>
          <a:ext cx="130989" cy="1662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100" kern="1200"/>
        </a:p>
      </dsp:txBody>
      <dsp:txXfrm>
        <a:off x="2224037" y="315819"/>
        <a:ext cx="91692" cy="99772"/>
      </dsp:txXfrm>
    </dsp:sp>
    <dsp:sp modelId="{E42DB250-0DAC-4C3E-82B0-2C949DD82E33}">
      <dsp:nvSpPr>
        <dsp:cNvPr id="0" name=""/>
        <dsp:cNvSpPr/>
      </dsp:nvSpPr>
      <dsp:spPr>
        <a:xfrm>
          <a:off x="2393096" y="253865"/>
          <a:ext cx="492699" cy="49269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100" kern="1200" dirty="0"/>
            <a:t>3</a:t>
          </a:r>
        </a:p>
      </dsp:txBody>
      <dsp:txXfrm>
        <a:off x="2465250" y="326019"/>
        <a:ext cx="348391" cy="348391"/>
      </dsp:txXfrm>
    </dsp:sp>
    <dsp:sp modelId="{DCE9319F-9573-4E82-93C8-626849F46BEF}">
      <dsp:nvSpPr>
        <dsp:cNvPr id="0" name=""/>
        <dsp:cNvSpPr/>
      </dsp:nvSpPr>
      <dsp:spPr>
        <a:xfrm rot="3600000">
          <a:off x="2757060" y="734224"/>
          <a:ext cx="130989" cy="1662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100" kern="1200"/>
        </a:p>
      </dsp:txBody>
      <dsp:txXfrm>
        <a:off x="2766884" y="750465"/>
        <a:ext cx="91692" cy="99772"/>
      </dsp:txXfrm>
    </dsp:sp>
    <dsp:sp modelId="{2F807EB7-6EF5-4CEA-9003-10BDE6E30976}">
      <dsp:nvSpPr>
        <dsp:cNvPr id="0" name=""/>
        <dsp:cNvSpPr/>
      </dsp:nvSpPr>
      <dsp:spPr>
        <a:xfrm>
          <a:off x="2763020" y="894592"/>
          <a:ext cx="492699" cy="49269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100" kern="1200" dirty="0"/>
            <a:t>4</a:t>
          </a:r>
        </a:p>
      </dsp:txBody>
      <dsp:txXfrm>
        <a:off x="2835174" y="966746"/>
        <a:ext cx="348391" cy="348391"/>
      </dsp:txXfrm>
    </dsp:sp>
    <dsp:sp modelId="{23B97C0C-F079-44C6-8730-723B6A9B9045}">
      <dsp:nvSpPr>
        <dsp:cNvPr id="0" name=""/>
        <dsp:cNvSpPr/>
      </dsp:nvSpPr>
      <dsp:spPr>
        <a:xfrm rot="6000000">
          <a:off x="2880283" y="1418452"/>
          <a:ext cx="130989" cy="1662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100" kern="1200"/>
        </a:p>
      </dsp:txBody>
      <dsp:txXfrm rot="10800000">
        <a:off x="2903343" y="1432359"/>
        <a:ext cx="91692" cy="99772"/>
      </dsp:txXfrm>
    </dsp:sp>
    <dsp:sp modelId="{C376727F-D58E-4AFC-8538-D76E5A07BE2D}">
      <dsp:nvSpPr>
        <dsp:cNvPr id="0" name=""/>
        <dsp:cNvSpPr/>
      </dsp:nvSpPr>
      <dsp:spPr>
        <a:xfrm>
          <a:off x="2634547" y="1623201"/>
          <a:ext cx="492699" cy="49269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100" kern="1200" dirty="0"/>
            <a:t>5</a:t>
          </a:r>
        </a:p>
      </dsp:txBody>
      <dsp:txXfrm>
        <a:off x="2706701" y="1695355"/>
        <a:ext cx="348391" cy="348391"/>
      </dsp:txXfrm>
    </dsp:sp>
    <dsp:sp modelId="{3F139EA6-CAD2-4225-86DB-FFAD98E514CA}">
      <dsp:nvSpPr>
        <dsp:cNvPr id="0" name=""/>
        <dsp:cNvSpPr/>
      </dsp:nvSpPr>
      <dsp:spPr>
        <a:xfrm rot="8400000">
          <a:off x="2534864" y="2021807"/>
          <a:ext cx="130989" cy="1662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100" kern="1200"/>
        </a:p>
      </dsp:txBody>
      <dsp:txXfrm rot="10800000">
        <a:off x="2569564" y="2042434"/>
        <a:ext cx="91692" cy="99772"/>
      </dsp:txXfrm>
    </dsp:sp>
    <dsp:sp modelId="{8724960D-660E-4273-9D43-0DD037AD657E}">
      <dsp:nvSpPr>
        <dsp:cNvPr id="0" name=""/>
        <dsp:cNvSpPr/>
      </dsp:nvSpPr>
      <dsp:spPr>
        <a:xfrm>
          <a:off x="2067790" y="2098766"/>
          <a:ext cx="492699" cy="49269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100" kern="1200" dirty="0">
              <a:solidFill>
                <a:schemeClr val="bg1"/>
              </a:solidFill>
            </a:rPr>
            <a:t>7</a:t>
          </a:r>
        </a:p>
      </dsp:txBody>
      <dsp:txXfrm>
        <a:off x="2139944" y="2170920"/>
        <a:ext cx="348391" cy="348391"/>
      </dsp:txXfrm>
    </dsp:sp>
    <dsp:sp modelId="{B12D895B-F976-492E-BDEC-7AF13256418E}">
      <dsp:nvSpPr>
        <dsp:cNvPr id="0" name=""/>
        <dsp:cNvSpPr/>
      </dsp:nvSpPr>
      <dsp:spPr>
        <a:xfrm rot="10800000">
          <a:off x="1882428" y="2261973"/>
          <a:ext cx="130989" cy="1662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100" kern="1200"/>
        </a:p>
      </dsp:txBody>
      <dsp:txXfrm rot="10800000">
        <a:off x="1921725" y="2295230"/>
        <a:ext cx="91692" cy="99772"/>
      </dsp:txXfrm>
    </dsp:sp>
    <dsp:sp modelId="{B71E41F0-E9C1-4818-BBD9-48A9DD44B6A5}">
      <dsp:nvSpPr>
        <dsp:cNvPr id="0" name=""/>
        <dsp:cNvSpPr/>
      </dsp:nvSpPr>
      <dsp:spPr>
        <a:xfrm>
          <a:off x="1327942" y="2098766"/>
          <a:ext cx="492699" cy="49269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100" kern="1200" dirty="0"/>
            <a:t>8</a:t>
          </a:r>
        </a:p>
      </dsp:txBody>
      <dsp:txXfrm>
        <a:off x="1400096" y="2170920"/>
        <a:ext cx="348391" cy="348391"/>
      </dsp:txXfrm>
    </dsp:sp>
    <dsp:sp modelId="{F75E3687-D03E-4385-BDAB-EA45610560C6}">
      <dsp:nvSpPr>
        <dsp:cNvPr id="0" name=""/>
        <dsp:cNvSpPr/>
      </dsp:nvSpPr>
      <dsp:spPr>
        <a:xfrm rot="13200000">
          <a:off x="1228258" y="2026573"/>
          <a:ext cx="130989" cy="1662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100" kern="1200"/>
        </a:p>
      </dsp:txBody>
      <dsp:txXfrm rot="10800000">
        <a:off x="1262958" y="2072460"/>
        <a:ext cx="91692" cy="99772"/>
      </dsp:txXfrm>
    </dsp:sp>
    <dsp:sp modelId="{A84D94EF-9056-4AC7-8909-F1AECE0491B0}">
      <dsp:nvSpPr>
        <dsp:cNvPr id="0" name=""/>
        <dsp:cNvSpPr/>
      </dsp:nvSpPr>
      <dsp:spPr>
        <a:xfrm>
          <a:off x="761185" y="1623201"/>
          <a:ext cx="492699" cy="49269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100" kern="1200" dirty="0"/>
            <a:t>10</a:t>
          </a:r>
        </a:p>
      </dsp:txBody>
      <dsp:txXfrm>
        <a:off x="833339" y="1695355"/>
        <a:ext cx="348391" cy="348391"/>
      </dsp:txXfrm>
    </dsp:sp>
    <dsp:sp modelId="{591BFA0A-C395-4395-B800-16201FDB6449}">
      <dsp:nvSpPr>
        <dsp:cNvPr id="0" name=""/>
        <dsp:cNvSpPr/>
      </dsp:nvSpPr>
      <dsp:spPr>
        <a:xfrm rot="15600000">
          <a:off x="878447" y="1425754"/>
          <a:ext cx="130989" cy="1662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100" kern="1200"/>
        </a:p>
      </dsp:txBody>
      <dsp:txXfrm rot="10800000">
        <a:off x="901507" y="1478361"/>
        <a:ext cx="91692" cy="99772"/>
      </dsp:txXfrm>
    </dsp:sp>
    <dsp:sp modelId="{801E1169-AF9A-4FAF-B36F-401D6A659CBD}">
      <dsp:nvSpPr>
        <dsp:cNvPr id="0" name=""/>
        <dsp:cNvSpPr/>
      </dsp:nvSpPr>
      <dsp:spPr>
        <a:xfrm>
          <a:off x="632711" y="894592"/>
          <a:ext cx="492699" cy="49269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100" kern="1200" dirty="0"/>
            <a:t>12</a:t>
          </a:r>
        </a:p>
      </dsp:txBody>
      <dsp:txXfrm>
        <a:off x="704865" y="966746"/>
        <a:ext cx="348391" cy="348391"/>
      </dsp:txXfrm>
    </dsp:sp>
    <dsp:sp modelId="{C69CF7C8-1583-409E-8540-7F205EF3F496}">
      <dsp:nvSpPr>
        <dsp:cNvPr id="0" name=""/>
        <dsp:cNvSpPr/>
      </dsp:nvSpPr>
      <dsp:spPr>
        <a:xfrm rot="18000000">
          <a:off x="996675" y="740646"/>
          <a:ext cx="130989" cy="1662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100" kern="1200"/>
        </a:p>
      </dsp:txBody>
      <dsp:txXfrm>
        <a:off x="1006499" y="790919"/>
        <a:ext cx="91692" cy="99772"/>
      </dsp:txXfrm>
    </dsp:sp>
    <dsp:sp modelId="{ED118C88-87F4-4B34-AEE1-A3CFC36C4287}">
      <dsp:nvSpPr>
        <dsp:cNvPr id="0" name=""/>
        <dsp:cNvSpPr/>
      </dsp:nvSpPr>
      <dsp:spPr>
        <a:xfrm>
          <a:off x="1002636" y="253865"/>
          <a:ext cx="492699" cy="49269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100" kern="1200" dirty="0"/>
            <a:t>15</a:t>
          </a:r>
        </a:p>
      </dsp:txBody>
      <dsp:txXfrm>
        <a:off x="1074790" y="326019"/>
        <a:ext cx="348391" cy="348391"/>
      </dsp:txXfrm>
    </dsp:sp>
    <dsp:sp modelId="{685A9205-C26A-4F58-A88D-51756BED5E8E}">
      <dsp:nvSpPr>
        <dsp:cNvPr id="0" name=""/>
        <dsp:cNvSpPr/>
      </dsp:nvSpPr>
      <dsp:spPr>
        <a:xfrm rot="20400000">
          <a:off x="1527622" y="291818"/>
          <a:ext cx="130989" cy="1662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100" kern="1200"/>
        </a:p>
      </dsp:txBody>
      <dsp:txXfrm>
        <a:off x="1528807" y="331795"/>
        <a:ext cx="91692" cy="9977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3EBC8E-0231-4295-BEBD-6D653220DD82}">
      <dsp:nvSpPr>
        <dsp:cNvPr id="0" name=""/>
        <dsp:cNvSpPr/>
      </dsp:nvSpPr>
      <dsp:spPr>
        <a:xfrm>
          <a:off x="1824478" y="1152"/>
          <a:ext cx="599515" cy="59951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500" kern="1200" dirty="0"/>
            <a:t>1</a:t>
          </a:r>
        </a:p>
      </dsp:txBody>
      <dsp:txXfrm>
        <a:off x="1912275" y="88949"/>
        <a:ext cx="423921" cy="423921"/>
      </dsp:txXfrm>
    </dsp:sp>
    <dsp:sp modelId="{CF362EEA-FFCC-4173-B064-23123089625D}">
      <dsp:nvSpPr>
        <dsp:cNvPr id="0" name=""/>
        <dsp:cNvSpPr/>
      </dsp:nvSpPr>
      <dsp:spPr>
        <a:xfrm rot="1350000">
          <a:off x="2456097" y="370131"/>
          <a:ext cx="158991" cy="20233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/>
        </a:p>
      </dsp:txBody>
      <dsp:txXfrm>
        <a:off x="2457912" y="401472"/>
        <a:ext cx="111294" cy="121402"/>
      </dsp:txXfrm>
    </dsp:sp>
    <dsp:sp modelId="{E42DB250-0DAC-4C3E-82B0-2C949DD82E33}">
      <dsp:nvSpPr>
        <dsp:cNvPr id="0" name=""/>
        <dsp:cNvSpPr/>
      </dsp:nvSpPr>
      <dsp:spPr>
        <a:xfrm>
          <a:off x="2655508" y="345376"/>
          <a:ext cx="599515" cy="59951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500" kern="1200" dirty="0"/>
            <a:t>3</a:t>
          </a:r>
        </a:p>
      </dsp:txBody>
      <dsp:txXfrm>
        <a:off x="2743305" y="433173"/>
        <a:ext cx="423921" cy="423921"/>
      </dsp:txXfrm>
    </dsp:sp>
    <dsp:sp modelId="{DCE9319F-9573-4E82-93C8-626849F46BEF}">
      <dsp:nvSpPr>
        <dsp:cNvPr id="0" name=""/>
        <dsp:cNvSpPr/>
      </dsp:nvSpPr>
      <dsp:spPr>
        <a:xfrm rot="4050000">
          <a:off x="3046160" y="955323"/>
          <a:ext cx="158991" cy="20233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/>
        </a:p>
      </dsp:txBody>
      <dsp:txXfrm>
        <a:off x="3060882" y="973757"/>
        <a:ext cx="111294" cy="121402"/>
      </dsp:txXfrm>
    </dsp:sp>
    <dsp:sp modelId="{2F807EB7-6EF5-4CEA-9003-10BDE6E30976}">
      <dsp:nvSpPr>
        <dsp:cNvPr id="0" name=""/>
        <dsp:cNvSpPr/>
      </dsp:nvSpPr>
      <dsp:spPr>
        <a:xfrm>
          <a:off x="2999731" y="1176406"/>
          <a:ext cx="599515" cy="59951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500" kern="1200" dirty="0"/>
            <a:t>4</a:t>
          </a:r>
        </a:p>
      </dsp:txBody>
      <dsp:txXfrm>
        <a:off x="3087528" y="1264203"/>
        <a:ext cx="423921" cy="423921"/>
      </dsp:txXfrm>
    </dsp:sp>
    <dsp:sp modelId="{23B97C0C-F079-44C6-8730-723B6A9B9045}">
      <dsp:nvSpPr>
        <dsp:cNvPr id="0" name=""/>
        <dsp:cNvSpPr/>
      </dsp:nvSpPr>
      <dsp:spPr>
        <a:xfrm rot="6750000">
          <a:off x="3049603" y="1786353"/>
          <a:ext cx="158991" cy="20233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/>
        </a:p>
      </dsp:txBody>
      <dsp:txXfrm rot="10800000">
        <a:off x="3082578" y="1804787"/>
        <a:ext cx="111294" cy="121402"/>
      </dsp:txXfrm>
    </dsp:sp>
    <dsp:sp modelId="{C376727F-D58E-4AFC-8538-D76E5A07BE2D}">
      <dsp:nvSpPr>
        <dsp:cNvPr id="0" name=""/>
        <dsp:cNvSpPr/>
      </dsp:nvSpPr>
      <dsp:spPr>
        <a:xfrm>
          <a:off x="2655508" y="2007436"/>
          <a:ext cx="599515" cy="59951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500" kern="1200" dirty="0"/>
            <a:t>5</a:t>
          </a:r>
        </a:p>
      </dsp:txBody>
      <dsp:txXfrm>
        <a:off x="2743305" y="2095233"/>
        <a:ext cx="423921" cy="423921"/>
      </dsp:txXfrm>
    </dsp:sp>
    <dsp:sp modelId="{3F139EA6-CAD2-4225-86DB-FFAD98E514CA}">
      <dsp:nvSpPr>
        <dsp:cNvPr id="0" name=""/>
        <dsp:cNvSpPr/>
      </dsp:nvSpPr>
      <dsp:spPr>
        <a:xfrm rot="9450000">
          <a:off x="2464412" y="2376415"/>
          <a:ext cx="158991" cy="20233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/>
        </a:p>
      </dsp:txBody>
      <dsp:txXfrm rot="10800000">
        <a:off x="2510294" y="2407756"/>
        <a:ext cx="111294" cy="121402"/>
      </dsp:txXfrm>
    </dsp:sp>
    <dsp:sp modelId="{B71E41F0-E9C1-4818-BBD9-48A9DD44B6A5}">
      <dsp:nvSpPr>
        <dsp:cNvPr id="0" name=""/>
        <dsp:cNvSpPr/>
      </dsp:nvSpPr>
      <dsp:spPr>
        <a:xfrm>
          <a:off x="1824478" y="2351659"/>
          <a:ext cx="599515" cy="59951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500" kern="1200" dirty="0"/>
            <a:t>8</a:t>
          </a:r>
        </a:p>
      </dsp:txBody>
      <dsp:txXfrm>
        <a:off x="1912275" y="2439456"/>
        <a:ext cx="423921" cy="423921"/>
      </dsp:txXfrm>
    </dsp:sp>
    <dsp:sp modelId="{F75E3687-D03E-4385-BDAB-EA45610560C6}">
      <dsp:nvSpPr>
        <dsp:cNvPr id="0" name=""/>
        <dsp:cNvSpPr/>
      </dsp:nvSpPr>
      <dsp:spPr>
        <a:xfrm rot="12150000">
          <a:off x="1633382" y="2379859"/>
          <a:ext cx="158991" cy="20233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/>
        </a:p>
      </dsp:txBody>
      <dsp:txXfrm rot="10800000">
        <a:off x="1679264" y="2429452"/>
        <a:ext cx="111294" cy="121402"/>
      </dsp:txXfrm>
    </dsp:sp>
    <dsp:sp modelId="{A84D94EF-9056-4AC7-8909-F1AECE0491B0}">
      <dsp:nvSpPr>
        <dsp:cNvPr id="0" name=""/>
        <dsp:cNvSpPr/>
      </dsp:nvSpPr>
      <dsp:spPr>
        <a:xfrm>
          <a:off x="993448" y="2007436"/>
          <a:ext cx="599515" cy="59951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500" kern="1200" dirty="0"/>
            <a:t>10</a:t>
          </a:r>
        </a:p>
      </dsp:txBody>
      <dsp:txXfrm>
        <a:off x="1081245" y="2095233"/>
        <a:ext cx="423921" cy="423921"/>
      </dsp:txXfrm>
    </dsp:sp>
    <dsp:sp modelId="{591BFA0A-C395-4395-B800-16201FDB6449}">
      <dsp:nvSpPr>
        <dsp:cNvPr id="0" name=""/>
        <dsp:cNvSpPr/>
      </dsp:nvSpPr>
      <dsp:spPr>
        <a:xfrm rot="14850000">
          <a:off x="1043320" y="1794667"/>
          <a:ext cx="158991" cy="20233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/>
        </a:p>
      </dsp:txBody>
      <dsp:txXfrm rot="10800000">
        <a:off x="1076295" y="1857167"/>
        <a:ext cx="111294" cy="121402"/>
      </dsp:txXfrm>
    </dsp:sp>
    <dsp:sp modelId="{801E1169-AF9A-4FAF-B36F-401D6A659CBD}">
      <dsp:nvSpPr>
        <dsp:cNvPr id="0" name=""/>
        <dsp:cNvSpPr/>
      </dsp:nvSpPr>
      <dsp:spPr>
        <a:xfrm>
          <a:off x="649224" y="1176406"/>
          <a:ext cx="599515" cy="59951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500" kern="1200" dirty="0"/>
            <a:t>12</a:t>
          </a:r>
        </a:p>
      </dsp:txBody>
      <dsp:txXfrm>
        <a:off x="737021" y="1264203"/>
        <a:ext cx="423921" cy="423921"/>
      </dsp:txXfrm>
    </dsp:sp>
    <dsp:sp modelId="{C69CF7C8-1583-409E-8540-7F205EF3F496}">
      <dsp:nvSpPr>
        <dsp:cNvPr id="0" name=""/>
        <dsp:cNvSpPr/>
      </dsp:nvSpPr>
      <dsp:spPr>
        <a:xfrm rot="17550000">
          <a:off x="1039876" y="963637"/>
          <a:ext cx="158991" cy="20233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/>
        </a:p>
      </dsp:txBody>
      <dsp:txXfrm>
        <a:off x="1054598" y="1026137"/>
        <a:ext cx="111294" cy="121402"/>
      </dsp:txXfrm>
    </dsp:sp>
    <dsp:sp modelId="{ED118C88-87F4-4B34-AEE1-A3CFC36C4287}">
      <dsp:nvSpPr>
        <dsp:cNvPr id="0" name=""/>
        <dsp:cNvSpPr/>
      </dsp:nvSpPr>
      <dsp:spPr>
        <a:xfrm>
          <a:off x="993448" y="345376"/>
          <a:ext cx="599515" cy="59951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500" kern="1200" dirty="0"/>
            <a:t>15</a:t>
          </a:r>
        </a:p>
      </dsp:txBody>
      <dsp:txXfrm>
        <a:off x="1081245" y="433173"/>
        <a:ext cx="423921" cy="423921"/>
      </dsp:txXfrm>
    </dsp:sp>
    <dsp:sp modelId="{685A9205-C26A-4F58-A88D-51756BED5E8E}">
      <dsp:nvSpPr>
        <dsp:cNvPr id="0" name=""/>
        <dsp:cNvSpPr/>
      </dsp:nvSpPr>
      <dsp:spPr>
        <a:xfrm rot="20250000">
          <a:off x="1625067" y="373575"/>
          <a:ext cx="158991" cy="20233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/>
        </a:p>
      </dsp:txBody>
      <dsp:txXfrm>
        <a:off x="1626882" y="423168"/>
        <a:ext cx="111294" cy="12140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90BD7-190A-43B6-A8B6-C7895DD2C105}">
      <dsp:nvSpPr>
        <dsp:cNvPr id="0" name=""/>
        <dsp:cNvSpPr/>
      </dsp:nvSpPr>
      <dsp:spPr>
        <a:xfrm>
          <a:off x="656491" y="531"/>
          <a:ext cx="735324" cy="73532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100" kern="1200" dirty="0"/>
            <a:t>18</a:t>
          </a:r>
        </a:p>
      </dsp:txBody>
      <dsp:txXfrm>
        <a:off x="764177" y="108217"/>
        <a:ext cx="519952" cy="5199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3EBC8E-0231-4295-BEBD-6D653220DD82}">
      <dsp:nvSpPr>
        <dsp:cNvPr id="0" name=""/>
        <dsp:cNvSpPr/>
      </dsp:nvSpPr>
      <dsp:spPr>
        <a:xfrm>
          <a:off x="2635746" y="867"/>
          <a:ext cx="824507" cy="82450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500" kern="1200" dirty="0"/>
            <a:t>15</a:t>
          </a:r>
        </a:p>
      </dsp:txBody>
      <dsp:txXfrm>
        <a:off x="2756492" y="121613"/>
        <a:ext cx="583015" cy="583015"/>
      </dsp:txXfrm>
    </dsp:sp>
    <dsp:sp modelId="{CF362EEA-FFCC-4173-B064-23123089625D}">
      <dsp:nvSpPr>
        <dsp:cNvPr id="0" name=""/>
        <dsp:cNvSpPr/>
      </dsp:nvSpPr>
      <dsp:spPr>
        <a:xfrm rot="1350000">
          <a:off x="3504765" y="508685"/>
          <a:ext cx="219699" cy="27827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900" kern="1200"/>
        </a:p>
      </dsp:txBody>
      <dsp:txXfrm>
        <a:off x="3507274" y="551728"/>
        <a:ext cx="153789" cy="166963"/>
      </dsp:txXfrm>
    </dsp:sp>
    <dsp:sp modelId="{E42DB250-0DAC-4C3E-82B0-2C949DD82E33}">
      <dsp:nvSpPr>
        <dsp:cNvPr id="0" name=""/>
        <dsp:cNvSpPr/>
      </dsp:nvSpPr>
      <dsp:spPr>
        <a:xfrm>
          <a:off x="3780465" y="475026"/>
          <a:ext cx="824507" cy="82450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500" kern="1200" dirty="0"/>
            <a:t>1</a:t>
          </a:r>
        </a:p>
      </dsp:txBody>
      <dsp:txXfrm>
        <a:off x="3901211" y="595772"/>
        <a:ext cx="583015" cy="583015"/>
      </dsp:txXfrm>
    </dsp:sp>
    <dsp:sp modelId="{DCE9319F-9573-4E82-93C8-626849F46BEF}">
      <dsp:nvSpPr>
        <dsp:cNvPr id="0" name=""/>
        <dsp:cNvSpPr/>
      </dsp:nvSpPr>
      <dsp:spPr>
        <a:xfrm rot="4050000">
          <a:off x="4317569" y="1314759"/>
          <a:ext cx="219699" cy="27827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900" kern="1200"/>
        </a:p>
      </dsp:txBody>
      <dsp:txXfrm>
        <a:off x="4337913" y="1339967"/>
        <a:ext cx="153789" cy="166963"/>
      </dsp:txXfrm>
    </dsp:sp>
    <dsp:sp modelId="{2F807EB7-6EF5-4CEA-9003-10BDE6E30976}">
      <dsp:nvSpPr>
        <dsp:cNvPr id="0" name=""/>
        <dsp:cNvSpPr/>
      </dsp:nvSpPr>
      <dsp:spPr>
        <a:xfrm>
          <a:off x="4254624" y="1619746"/>
          <a:ext cx="824507" cy="82450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500" kern="1200" dirty="0"/>
            <a:t>3</a:t>
          </a:r>
        </a:p>
      </dsp:txBody>
      <dsp:txXfrm>
        <a:off x="4375370" y="1740492"/>
        <a:ext cx="583015" cy="583015"/>
      </dsp:txXfrm>
    </dsp:sp>
    <dsp:sp modelId="{23B97C0C-F079-44C6-8730-723B6A9B9045}">
      <dsp:nvSpPr>
        <dsp:cNvPr id="0" name=""/>
        <dsp:cNvSpPr/>
      </dsp:nvSpPr>
      <dsp:spPr>
        <a:xfrm rot="6750000">
          <a:off x="4322328" y="2459479"/>
          <a:ext cx="219699" cy="27827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900" kern="1200"/>
        </a:p>
      </dsp:txBody>
      <dsp:txXfrm rot="10800000">
        <a:off x="4367894" y="2484687"/>
        <a:ext cx="153789" cy="166963"/>
      </dsp:txXfrm>
    </dsp:sp>
    <dsp:sp modelId="{C376727F-D58E-4AFC-8538-D76E5A07BE2D}">
      <dsp:nvSpPr>
        <dsp:cNvPr id="0" name=""/>
        <dsp:cNvSpPr/>
      </dsp:nvSpPr>
      <dsp:spPr>
        <a:xfrm>
          <a:off x="3780465" y="2764465"/>
          <a:ext cx="824507" cy="82450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500" kern="1200" dirty="0"/>
            <a:t>4</a:t>
          </a:r>
        </a:p>
      </dsp:txBody>
      <dsp:txXfrm>
        <a:off x="3901211" y="2885211"/>
        <a:ext cx="583015" cy="583015"/>
      </dsp:txXfrm>
    </dsp:sp>
    <dsp:sp modelId="{3F139EA6-CAD2-4225-86DB-FFAD98E514CA}">
      <dsp:nvSpPr>
        <dsp:cNvPr id="0" name=""/>
        <dsp:cNvSpPr/>
      </dsp:nvSpPr>
      <dsp:spPr>
        <a:xfrm rot="9450000">
          <a:off x="3516254" y="3272283"/>
          <a:ext cx="219699" cy="27827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900" kern="1200"/>
        </a:p>
      </dsp:txBody>
      <dsp:txXfrm rot="10800000">
        <a:off x="3579655" y="3315326"/>
        <a:ext cx="153789" cy="166963"/>
      </dsp:txXfrm>
    </dsp:sp>
    <dsp:sp modelId="{B71E41F0-E9C1-4818-BBD9-48A9DD44B6A5}">
      <dsp:nvSpPr>
        <dsp:cNvPr id="0" name=""/>
        <dsp:cNvSpPr/>
      </dsp:nvSpPr>
      <dsp:spPr>
        <a:xfrm>
          <a:off x="2635746" y="3238624"/>
          <a:ext cx="824507" cy="82450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500" kern="1200" dirty="0"/>
            <a:t>5</a:t>
          </a:r>
        </a:p>
      </dsp:txBody>
      <dsp:txXfrm>
        <a:off x="2756492" y="3359370"/>
        <a:ext cx="583015" cy="583015"/>
      </dsp:txXfrm>
    </dsp:sp>
    <dsp:sp modelId="{F75E3687-D03E-4385-BDAB-EA45610560C6}">
      <dsp:nvSpPr>
        <dsp:cNvPr id="0" name=""/>
        <dsp:cNvSpPr/>
      </dsp:nvSpPr>
      <dsp:spPr>
        <a:xfrm rot="12150000">
          <a:off x="2371534" y="3277042"/>
          <a:ext cx="219699" cy="27827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900" kern="1200"/>
        </a:p>
      </dsp:txBody>
      <dsp:txXfrm rot="10800000">
        <a:off x="2434935" y="3345307"/>
        <a:ext cx="153789" cy="166963"/>
      </dsp:txXfrm>
    </dsp:sp>
    <dsp:sp modelId="{A84D94EF-9056-4AC7-8909-F1AECE0491B0}">
      <dsp:nvSpPr>
        <dsp:cNvPr id="0" name=""/>
        <dsp:cNvSpPr/>
      </dsp:nvSpPr>
      <dsp:spPr>
        <a:xfrm>
          <a:off x="1491026" y="2764465"/>
          <a:ext cx="824507" cy="82450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500" kern="1200" dirty="0"/>
            <a:t>8</a:t>
          </a:r>
        </a:p>
      </dsp:txBody>
      <dsp:txXfrm>
        <a:off x="1611772" y="2885211"/>
        <a:ext cx="583015" cy="583015"/>
      </dsp:txXfrm>
    </dsp:sp>
    <dsp:sp modelId="{591BFA0A-C395-4395-B800-16201FDB6449}">
      <dsp:nvSpPr>
        <dsp:cNvPr id="0" name=""/>
        <dsp:cNvSpPr/>
      </dsp:nvSpPr>
      <dsp:spPr>
        <a:xfrm rot="14850000">
          <a:off x="1558730" y="2470968"/>
          <a:ext cx="219699" cy="27827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900" kern="1200"/>
        </a:p>
      </dsp:txBody>
      <dsp:txXfrm rot="10800000">
        <a:off x="1604296" y="2557068"/>
        <a:ext cx="153789" cy="166963"/>
      </dsp:txXfrm>
    </dsp:sp>
    <dsp:sp modelId="{801E1169-AF9A-4FAF-B36F-401D6A659CBD}">
      <dsp:nvSpPr>
        <dsp:cNvPr id="0" name=""/>
        <dsp:cNvSpPr/>
      </dsp:nvSpPr>
      <dsp:spPr>
        <a:xfrm>
          <a:off x="1016867" y="1619746"/>
          <a:ext cx="824507" cy="82450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500" kern="1200" dirty="0"/>
            <a:t>10</a:t>
          </a:r>
        </a:p>
      </dsp:txBody>
      <dsp:txXfrm>
        <a:off x="1137613" y="1740492"/>
        <a:ext cx="583015" cy="583015"/>
      </dsp:txXfrm>
    </dsp:sp>
    <dsp:sp modelId="{C69CF7C8-1583-409E-8540-7F205EF3F496}">
      <dsp:nvSpPr>
        <dsp:cNvPr id="0" name=""/>
        <dsp:cNvSpPr/>
      </dsp:nvSpPr>
      <dsp:spPr>
        <a:xfrm rot="17550000">
          <a:off x="1553971" y="1326249"/>
          <a:ext cx="219699" cy="27827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900" kern="1200"/>
        </a:p>
      </dsp:txBody>
      <dsp:txXfrm>
        <a:off x="1574315" y="1412349"/>
        <a:ext cx="153789" cy="166963"/>
      </dsp:txXfrm>
    </dsp:sp>
    <dsp:sp modelId="{ED118C88-87F4-4B34-AEE1-A3CFC36C4287}">
      <dsp:nvSpPr>
        <dsp:cNvPr id="0" name=""/>
        <dsp:cNvSpPr/>
      </dsp:nvSpPr>
      <dsp:spPr>
        <a:xfrm>
          <a:off x="1491026" y="475026"/>
          <a:ext cx="824507" cy="82450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500" kern="1200" dirty="0"/>
            <a:t>12</a:t>
          </a:r>
        </a:p>
      </dsp:txBody>
      <dsp:txXfrm>
        <a:off x="1611772" y="595772"/>
        <a:ext cx="583015" cy="583015"/>
      </dsp:txXfrm>
    </dsp:sp>
    <dsp:sp modelId="{685A9205-C26A-4F58-A88D-51756BED5E8E}">
      <dsp:nvSpPr>
        <dsp:cNvPr id="0" name=""/>
        <dsp:cNvSpPr/>
      </dsp:nvSpPr>
      <dsp:spPr>
        <a:xfrm rot="20250000">
          <a:off x="2360045" y="513444"/>
          <a:ext cx="219699" cy="27827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900" kern="1200"/>
        </a:p>
      </dsp:txBody>
      <dsp:txXfrm>
        <a:off x="2362554" y="581709"/>
        <a:ext cx="153789" cy="1669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3EBC8E-0231-4295-BEBD-6D653220DD82}">
      <dsp:nvSpPr>
        <dsp:cNvPr id="0" name=""/>
        <dsp:cNvSpPr/>
      </dsp:nvSpPr>
      <dsp:spPr>
        <a:xfrm>
          <a:off x="1532543" y="1204"/>
          <a:ext cx="535313" cy="53531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/>
            <a:t>1</a:t>
          </a:r>
        </a:p>
      </dsp:txBody>
      <dsp:txXfrm>
        <a:off x="1610938" y="79599"/>
        <a:ext cx="378523" cy="378523"/>
      </dsp:txXfrm>
    </dsp:sp>
    <dsp:sp modelId="{CF362EEA-FFCC-4173-B064-23123089625D}">
      <dsp:nvSpPr>
        <dsp:cNvPr id="0" name=""/>
        <dsp:cNvSpPr/>
      </dsp:nvSpPr>
      <dsp:spPr>
        <a:xfrm rot="1350000">
          <a:off x="2096682" y="330831"/>
          <a:ext cx="142427" cy="1806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200" kern="1200"/>
        </a:p>
      </dsp:txBody>
      <dsp:txXfrm>
        <a:off x="2098308" y="358789"/>
        <a:ext cx="99699" cy="108400"/>
      </dsp:txXfrm>
    </dsp:sp>
    <dsp:sp modelId="{E42DB250-0DAC-4C3E-82B0-2C949DD82E33}">
      <dsp:nvSpPr>
        <dsp:cNvPr id="0" name=""/>
        <dsp:cNvSpPr/>
      </dsp:nvSpPr>
      <dsp:spPr>
        <a:xfrm>
          <a:off x="2275384" y="308899"/>
          <a:ext cx="535313" cy="53531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/>
            <a:t>3</a:t>
          </a:r>
        </a:p>
      </dsp:txBody>
      <dsp:txXfrm>
        <a:off x="2353779" y="387294"/>
        <a:ext cx="378523" cy="378523"/>
      </dsp:txXfrm>
    </dsp:sp>
    <dsp:sp modelId="{DCE9319F-9573-4E82-93C8-626849F46BEF}">
      <dsp:nvSpPr>
        <dsp:cNvPr id="0" name=""/>
        <dsp:cNvSpPr/>
      </dsp:nvSpPr>
      <dsp:spPr>
        <a:xfrm rot="4050000">
          <a:off x="2624131" y="853917"/>
          <a:ext cx="142427" cy="1806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200" kern="1200"/>
        </a:p>
      </dsp:txBody>
      <dsp:txXfrm>
        <a:off x="2637319" y="870313"/>
        <a:ext cx="99699" cy="108400"/>
      </dsp:txXfrm>
    </dsp:sp>
    <dsp:sp modelId="{2F807EB7-6EF5-4CEA-9003-10BDE6E30976}">
      <dsp:nvSpPr>
        <dsp:cNvPr id="0" name=""/>
        <dsp:cNvSpPr/>
      </dsp:nvSpPr>
      <dsp:spPr>
        <a:xfrm>
          <a:off x="2583078" y="1051739"/>
          <a:ext cx="535313" cy="53531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/>
            <a:t>4</a:t>
          </a:r>
        </a:p>
      </dsp:txBody>
      <dsp:txXfrm>
        <a:off x="2661473" y="1130134"/>
        <a:ext cx="378523" cy="378523"/>
      </dsp:txXfrm>
    </dsp:sp>
    <dsp:sp modelId="{23B97C0C-F079-44C6-8730-723B6A9B9045}">
      <dsp:nvSpPr>
        <dsp:cNvPr id="0" name=""/>
        <dsp:cNvSpPr/>
      </dsp:nvSpPr>
      <dsp:spPr>
        <a:xfrm rot="6750000">
          <a:off x="2627216" y="1596758"/>
          <a:ext cx="142427" cy="1806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200" kern="1200"/>
        </a:p>
      </dsp:txBody>
      <dsp:txXfrm rot="10800000">
        <a:off x="2656756" y="1613154"/>
        <a:ext cx="99699" cy="108400"/>
      </dsp:txXfrm>
    </dsp:sp>
    <dsp:sp modelId="{C376727F-D58E-4AFC-8538-D76E5A07BE2D}">
      <dsp:nvSpPr>
        <dsp:cNvPr id="0" name=""/>
        <dsp:cNvSpPr/>
      </dsp:nvSpPr>
      <dsp:spPr>
        <a:xfrm>
          <a:off x="2275384" y="1794580"/>
          <a:ext cx="535313" cy="53531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/>
            <a:t>5</a:t>
          </a:r>
        </a:p>
      </dsp:txBody>
      <dsp:txXfrm>
        <a:off x="2353779" y="1872975"/>
        <a:ext cx="378523" cy="378523"/>
      </dsp:txXfrm>
    </dsp:sp>
    <dsp:sp modelId="{3F139EA6-CAD2-4225-86DB-FFAD98E514CA}">
      <dsp:nvSpPr>
        <dsp:cNvPr id="0" name=""/>
        <dsp:cNvSpPr/>
      </dsp:nvSpPr>
      <dsp:spPr>
        <a:xfrm rot="9450000">
          <a:off x="2104130" y="2124207"/>
          <a:ext cx="142427" cy="1806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200" kern="1200"/>
        </a:p>
      </dsp:txBody>
      <dsp:txXfrm rot="10800000">
        <a:off x="2145232" y="2152165"/>
        <a:ext cx="99699" cy="108400"/>
      </dsp:txXfrm>
    </dsp:sp>
    <dsp:sp modelId="{B71E41F0-E9C1-4818-BBD9-48A9DD44B6A5}">
      <dsp:nvSpPr>
        <dsp:cNvPr id="0" name=""/>
        <dsp:cNvSpPr/>
      </dsp:nvSpPr>
      <dsp:spPr>
        <a:xfrm>
          <a:off x="1532543" y="2102275"/>
          <a:ext cx="535313" cy="53531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/>
            <a:t>8</a:t>
          </a:r>
        </a:p>
      </dsp:txBody>
      <dsp:txXfrm>
        <a:off x="1610938" y="2180670"/>
        <a:ext cx="378523" cy="378523"/>
      </dsp:txXfrm>
    </dsp:sp>
    <dsp:sp modelId="{F75E3687-D03E-4385-BDAB-EA45610560C6}">
      <dsp:nvSpPr>
        <dsp:cNvPr id="0" name=""/>
        <dsp:cNvSpPr/>
      </dsp:nvSpPr>
      <dsp:spPr>
        <a:xfrm rot="12150000">
          <a:off x="1361289" y="2127293"/>
          <a:ext cx="142427" cy="1806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200" kern="1200"/>
        </a:p>
      </dsp:txBody>
      <dsp:txXfrm rot="10800000">
        <a:off x="1402391" y="2171603"/>
        <a:ext cx="99699" cy="108400"/>
      </dsp:txXfrm>
    </dsp:sp>
    <dsp:sp modelId="{A84D94EF-9056-4AC7-8909-F1AECE0491B0}">
      <dsp:nvSpPr>
        <dsp:cNvPr id="0" name=""/>
        <dsp:cNvSpPr/>
      </dsp:nvSpPr>
      <dsp:spPr>
        <a:xfrm>
          <a:off x="789702" y="1794580"/>
          <a:ext cx="535313" cy="53531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/>
            <a:t>10</a:t>
          </a:r>
        </a:p>
      </dsp:txBody>
      <dsp:txXfrm>
        <a:off x="868097" y="1872975"/>
        <a:ext cx="378523" cy="378523"/>
      </dsp:txXfrm>
    </dsp:sp>
    <dsp:sp modelId="{591BFA0A-C395-4395-B800-16201FDB6449}">
      <dsp:nvSpPr>
        <dsp:cNvPr id="0" name=""/>
        <dsp:cNvSpPr/>
      </dsp:nvSpPr>
      <dsp:spPr>
        <a:xfrm rot="14850000">
          <a:off x="833840" y="1604206"/>
          <a:ext cx="142427" cy="1806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200" kern="1200"/>
        </a:p>
      </dsp:txBody>
      <dsp:txXfrm rot="10800000">
        <a:off x="863380" y="1660078"/>
        <a:ext cx="99699" cy="108400"/>
      </dsp:txXfrm>
    </dsp:sp>
    <dsp:sp modelId="{801E1169-AF9A-4FAF-B36F-401D6A659CBD}">
      <dsp:nvSpPr>
        <dsp:cNvPr id="0" name=""/>
        <dsp:cNvSpPr/>
      </dsp:nvSpPr>
      <dsp:spPr>
        <a:xfrm>
          <a:off x="482007" y="1051739"/>
          <a:ext cx="535313" cy="53531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/>
            <a:t>12</a:t>
          </a:r>
        </a:p>
      </dsp:txBody>
      <dsp:txXfrm>
        <a:off x="560402" y="1130134"/>
        <a:ext cx="378523" cy="378523"/>
      </dsp:txXfrm>
    </dsp:sp>
    <dsp:sp modelId="{C69CF7C8-1583-409E-8540-7F205EF3F496}">
      <dsp:nvSpPr>
        <dsp:cNvPr id="0" name=""/>
        <dsp:cNvSpPr/>
      </dsp:nvSpPr>
      <dsp:spPr>
        <a:xfrm rot="17550000">
          <a:off x="830755" y="861366"/>
          <a:ext cx="142427" cy="1806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200" kern="1200"/>
        </a:p>
      </dsp:txBody>
      <dsp:txXfrm>
        <a:off x="843943" y="917238"/>
        <a:ext cx="99699" cy="108400"/>
      </dsp:txXfrm>
    </dsp:sp>
    <dsp:sp modelId="{ED118C88-87F4-4B34-AEE1-A3CFC36C4287}">
      <dsp:nvSpPr>
        <dsp:cNvPr id="0" name=""/>
        <dsp:cNvSpPr/>
      </dsp:nvSpPr>
      <dsp:spPr>
        <a:xfrm>
          <a:off x="789702" y="308899"/>
          <a:ext cx="535313" cy="53531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/>
            <a:t>15</a:t>
          </a:r>
        </a:p>
      </dsp:txBody>
      <dsp:txXfrm>
        <a:off x="868097" y="387294"/>
        <a:ext cx="378523" cy="378523"/>
      </dsp:txXfrm>
    </dsp:sp>
    <dsp:sp modelId="{685A9205-C26A-4F58-A88D-51756BED5E8E}">
      <dsp:nvSpPr>
        <dsp:cNvPr id="0" name=""/>
        <dsp:cNvSpPr/>
      </dsp:nvSpPr>
      <dsp:spPr>
        <a:xfrm rot="20250000">
          <a:off x="1353841" y="333916"/>
          <a:ext cx="142427" cy="1806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200" kern="1200"/>
        </a:p>
      </dsp:txBody>
      <dsp:txXfrm>
        <a:off x="1355467" y="378226"/>
        <a:ext cx="99699" cy="1084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3EBC8E-0231-4295-BEBD-6D653220DD82}">
      <dsp:nvSpPr>
        <dsp:cNvPr id="0" name=""/>
        <dsp:cNvSpPr/>
      </dsp:nvSpPr>
      <dsp:spPr>
        <a:xfrm>
          <a:off x="1450919" y="503"/>
          <a:ext cx="482537" cy="48253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/>
            <a:t>1</a:t>
          </a:r>
        </a:p>
      </dsp:txBody>
      <dsp:txXfrm>
        <a:off x="1521585" y="71169"/>
        <a:ext cx="341205" cy="341205"/>
      </dsp:txXfrm>
    </dsp:sp>
    <dsp:sp modelId="{CF362EEA-FFCC-4173-B064-23123089625D}">
      <dsp:nvSpPr>
        <dsp:cNvPr id="0" name=""/>
        <dsp:cNvSpPr/>
      </dsp:nvSpPr>
      <dsp:spPr>
        <a:xfrm rot="1350000">
          <a:off x="1959355" y="297547"/>
          <a:ext cx="128140" cy="16285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100" kern="1200"/>
        </a:p>
      </dsp:txBody>
      <dsp:txXfrm>
        <a:off x="1960818" y="322762"/>
        <a:ext cx="89698" cy="97714"/>
      </dsp:txXfrm>
    </dsp:sp>
    <dsp:sp modelId="{E42DB250-0DAC-4C3E-82B0-2C949DD82E33}">
      <dsp:nvSpPr>
        <dsp:cNvPr id="0" name=""/>
        <dsp:cNvSpPr/>
      </dsp:nvSpPr>
      <dsp:spPr>
        <a:xfrm>
          <a:off x="2120096" y="277685"/>
          <a:ext cx="482537" cy="48253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/>
            <a:t>3</a:t>
          </a:r>
        </a:p>
      </dsp:txBody>
      <dsp:txXfrm>
        <a:off x="2190762" y="348351"/>
        <a:ext cx="341205" cy="341205"/>
      </dsp:txXfrm>
    </dsp:sp>
    <dsp:sp modelId="{DCE9319F-9573-4E82-93C8-626849F46BEF}">
      <dsp:nvSpPr>
        <dsp:cNvPr id="0" name=""/>
        <dsp:cNvSpPr/>
      </dsp:nvSpPr>
      <dsp:spPr>
        <a:xfrm rot="4050000">
          <a:off x="2434498" y="768764"/>
          <a:ext cx="128140" cy="16285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100" kern="1200"/>
        </a:p>
      </dsp:txBody>
      <dsp:txXfrm>
        <a:off x="2446363" y="783577"/>
        <a:ext cx="89698" cy="97714"/>
      </dsp:txXfrm>
    </dsp:sp>
    <dsp:sp modelId="{2F807EB7-6EF5-4CEA-9003-10BDE6E30976}">
      <dsp:nvSpPr>
        <dsp:cNvPr id="0" name=""/>
        <dsp:cNvSpPr/>
      </dsp:nvSpPr>
      <dsp:spPr>
        <a:xfrm>
          <a:off x="2397278" y="946863"/>
          <a:ext cx="482537" cy="48253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/>
            <a:t>4</a:t>
          </a:r>
        </a:p>
      </dsp:txBody>
      <dsp:txXfrm>
        <a:off x="2467944" y="1017529"/>
        <a:ext cx="341205" cy="341205"/>
      </dsp:txXfrm>
    </dsp:sp>
    <dsp:sp modelId="{23B97C0C-F079-44C6-8730-723B6A9B9045}">
      <dsp:nvSpPr>
        <dsp:cNvPr id="0" name=""/>
        <dsp:cNvSpPr/>
      </dsp:nvSpPr>
      <dsp:spPr>
        <a:xfrm rot="6750000">
          <a:off x="2437274" y="1437941"/>
          <a:ext cx="128140" cy="16285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100" kern="1200"/>
        </a:p>
      </dsp:txBody>
      <dsp:txXfrm rot="10800000">
        <a:off x="2463851" y="1452754"/>
        <a:ext cx="89698" cy="97714"/>
      </dsp:txXfrm>
    </dsp:sp>
    <dsp:sp modelId="{C376727F-D58E-4AFC-8538-D76E5A07BE2D}">
      <dsp:nvSpPr>
        <dsp:cNvPr id="0" name=""/>
        <dsp:cNvSpPr/>
      </dsp:nvSpPr>
      <dsp:spPr>
        <a:xfrm>
          <a:off x="2120096" y="1616040"/>
          <a:ext cx="482537" cy="48253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/>
            <a:t>5</a:t>
          </a:r>
        </a:p>
      </dsp:txBody>
      <dsp:txXfrm>
        <a:off x="2190762" y="1686706"/>
        <a:ext cx="341205" cy="341205"/>
      </dsp:txXfrm>
    </dsp:sp>
    <dsp:sp modelId="{3F139EA6-CAD2-4225-86DB-FFAD98E514CA}">
      <dsp:nvSpPr>
        <dsp:cNvPr id="0" name=""/>
        <dsp:cNvSpPr/>
      </dsp:nvSpPr>
      <dsp:spPr>
        <a:xfrm rot="9450000">
          <a:off x="1966056" y="1913084"/>
          <a:ext cx="128140" cy="16285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100" kern="1200"/>
        </a:p>
      </dsp:txBody>
      <dsp:txXfrm rot="10800000">
        <a:off x="2003035" y="1938299"/>
        <a:ext cx="89698" cy="97714"/>
      </dsp:txXfrm>
    </dsp:sp>
    <dsp:sp modelId="{B71E41F0-E9C1-4818-BBD9-48A9DD44B6A5}">
      <dsp:nvSpPr>
        <dsp:cNvPr id="0" name=""/>
        <dsp:cNvSpPr/>
      </dsp:nvSpPr>
      <dsp:spPr>
        <a:xfrm>
          <a:off x="1450919" y="1893222"/>
          <a:ext cx="482537" cy="48253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/>
            <a:t>8</a:t>
          </a:r>
        </a:p>
      </dsp:txBody>
      <dsp:txXfrm>
        <a:off x="1521585" y="1963888"/>
        <a:ext cx="341205" cy="341205"/>
      </dsp:txXfrm>
    </dsp:sp>
    <dsp:sp modelId="{F75E3687-D03E-4385-BDAB-EA45610560C6}">
      <dsp:nvSpPr>
        <dsp:cNvPr id="0" name=""/>
        <dsp:cNvSpPr/>
      </dsp:nvSpPr>
      <dsp:spPr>
        <a:xfrm rot="12150000">
          <a:off x="1296879" y="1915859"/>
          <a:ext cx="128140" cy="16285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100" kern="1200"/>
        </a:p>
      </dsp:txBody>
      <dsp:txXfrm rot="10800000">
        <a:off x="1333858" y="1955786"/>
        <a:ext cx="89698" cy="97714"/>
      </dsp:txXfrm>
    </dsp:sp>
    <dsp:sp modelId="{A84D94EF-9056-4AC7-8909-F1AECE0491B0}">
      <dsp:nvSpPr>
        <dsp:cNvPr id="0" name=""/>
        <dsp:cNvSpPr/>
      </dsp:nvSpPr>
      <dsp:spPr>
        <a:xfrm>
          <a:off x="781741" y="1616040"/>
          <a:ext cx="482537" cy="48253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/>
            <a:t>10</a:t>
          </a:r>
        </a:p>
      </dsp:txBody>
      <dsp:txXfrm>
        <a:off x="852407" y="1686706"/>
        <a:ext cx="341205" cy="341205"/>
      </dsp:txXfrm>
    </dsp:sp>
    <dsp:sp modelId="{591BFA0A-C395-4395-B800-16201FDB6449}">
      <dsp:nvSpPr>
        <dsp:cNvPr id="0" name=""/>
        <dsp:cNvSpPr/>
      </dsp:nvSpPr>
      <dsp:spPr>
        <a:xfrm rot="14850000">
          <a:off x="821737" y="1444642"/>
          <a:ext cx="128140" cy="16285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100" kern="1200"/>
        </a:p>
      </dsp:txBody>
      <dsp:txXfrm rot="10800000">
        <a:off x="848314" y="1494971"/>
        <a:ext cx="89698" cy="97714"/>
      </dsp:txXfrm>
    </dsp:sp>
    <dsp:sp modelId="{801E1169-AF9A-4FAF-B36F-401D6A659CBD}">
      <dsp:nvSpPr>
        <dsp:cNvPr id="0" name=""/>
        <dsp:cNvSpPr/>
      </dsp:nvSpPr>
      <dsp:spPr>
        <a:xfrm>
          <a:off x="504559" y="946863"/>
          <a:ext cx="482537" cy="48253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/>
            <a:t>12</a:t>
          </a:r>
        </a:p>
      </dsp:txBody>
      <dsp:txXfrm>
        <a:off x="575225" y="1017529"/>
        <a:ext cx="341205" cy="341205"/>
      </dsp:txXfrm>
    </dsp:sp>
    <dsp:sp modelId="{C69CF7C8-1583-409E-8540-7F205EF3F496}">
      <dsp:nvSpPr>
        <dsp:cNvPr id="0" name=""/>
        <dsp:cNvSpPr/>
      </dsp:nvSpPr>
      <dsp:spPr>
        <a:xfrm rot="17550000">
          <a:off x="818961" y="775465"/>
          <a:ext cx="128140" cy="16285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100" kern="1200"/>
        </a:p>
      </dsp:txBody>
      <dsp:txXfrm>
        <a:off x="830826" y="825794"/>
        <a:ext cx="89698" cy="97714"/>
      </dsp:txXfrm>
    </dsp:sp>
    <dsp:sp modelId="{ED118C88-87F4-4B34-AEE1-A3CFC36C4287}">
      <dsp:nvSpPr>
        <dsp:cNvPr id="0" name=""/>
        <dsp:cNvSpPr/>
      </dsp:nvSpPr>
      <dsp:spPr>
        <a:xfrm>
          <a:off x="781741" y="277685"/>
          <a:ext cx="482537" cy="48253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/>
            <a:t>15</a:t>
          </a:r>
        </a:p>
      </dsp:txBody>
      <dsp:txXfrm>
        <a:off x="852407" y="348351"/>
        <a:ext cx="341205" cy="341205"/>
      </dsp:txXfrm>
    </dsp:sp>
    <dsp:sp modelId="{685A9205-C26A-4F58-A88D-51756BED5E8E}">
      <dsp:nvSpPr>
        <dsp:cNvPr id="0" name=""/>
        <dsp:cNvSpPr/>
      </dsp:nvSpPr>
      <dsp:spPr>
        <a:xfrm rot="20250000">
          <a:off x="1290178" y="300323"/>
          <a:ext cx="128140" cy="16285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100" kern="1200"/>
        </a:p>
      </dsp:txBody>
      <dsp:txXfrm>
        <a:off x="1291641" y="340250"/>
        <a:ext cx="89698" cy="9771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3EBC8E-0231-4295-BEBD-6D653220DD82}">
      <dsp:nvSpPr>
        <dsp:cNvPr id="0" name=""/>
        <dsp:cNvSpPr/>
      </dsp:nvSpPr>
      <dsp:spPr>
        <a:xfrm>
          <a:off x="1653184" y="1044"/>
          <a:ext cx="496744" cy="49674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100" kern="1200" dirty="0"/>
            <a:t>1</a:t>
          </a:r>
        </a:p>
      </dsp:txBody>
      <dsp:txXfrm>
        <a:off x="1725930" y="73790"/>
        <a:ext cx="351252" cy="351252"/>
      </dsp:txXfrm>
    </dsp:sp>
    <dsp:sp modelId="{CF362EEA-FFCC-4173-B064-23123089625D}">
      <dsp:nvSpPr>
        <dsp:cNvPr id="0" name=""/>
        <dsp:cNvSpPr/>
      </dsp:nvSpPr>
      <dsp:spPr>
        <a:xfrm rot="1350000">
          <a:off x="2176659" y="306904"/>
          <a:ext cx="132115" cy="1676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700" kern="1200"/>
        </a:p>
      </dsp:txBody>
      <dsp:txXfrm>
        <a:off x="2178167" y="332850"/>
        <a:ext cx="92481" cy="100591"/>
      </dsp:txXfrm>
    </dsp:sp>
    <dsp:sp modelId="{E42DB250-0DAC-4C3E-82B0-2C949DD82E33}">
      <dsp:nvSpPr>
        <dsp:cNvPr id="0" name=""/>
        <dsp:cNvSpPr/>
      </dsp:nvSpPr>
      <dsp:spPr>
        <a:xfrm>
          <a:off x="2342415" y="286532"/>
          <a:ext cx="496744" cy="49674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100" kern="1200" dirty="0"/>
            <a:t>3</a:t>
          </a:r>
        </a:p>
      </dsp:txBody>
      <dsp:txXfrm>
        <a:off x="2415161" y="359278"/>
        <a:ext cx="351252" cy="351252"/>
      </dsp:txXfrm>
    </dsp:sp>
    <dsp:sp modelId="{DCE9319F-9573-4E82-93C8-626849F46BEF}">
      <dsp:nvSpPr>
        <dsp:cNvPr id="0" name=""/>
        <dsp:cNvSpPr/>
      </dsp:nvSpPr>
      <dsp:spPr>
        <a:xfrm rot="4050000">
          <a:off x="2666043" y="792240"/>
          <a:ext cx="132115" cy="1676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700" kern="1200"/>
        </a:p>
      </dsp:txBody>
      <dsp:txXfrm>
        <a:off x="2678276" y="807461"/>
        <a:ext cx="92481" cy="100591"/>
      </dsp:txXfrm>
    </dsp:sp>
    <dsp:sp modelId="{2F807EB7-6EF5-4CEA-9003-10BDE6E30976}">
      <dsp:nvSpPr>
        <dsp:cNvPr id="0" name=""/>
        <dsp:cNvSpPr/>
      </dsp:nvSpPr>
      <dsp:spPr>
        <a:xfrm>
          <a:off x="2627903" y="975763"/>
          <a:ext cx="496744" cy="49674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100" kern="1200" dirty="0"/>
            <a:t>4</a:t>
          </a:r>
        </a:p>
      </dsp:txBody>
      <dsp:txXfrm>
        <a:off x="2700649" y="1048509"/>
        <a:ext cx="351252" cy="351252"/>
      </dsp:txXfrm>
    </dsp:sp>
    <dsp:sp modelId="{23B97C0C-F079-44C6-8730-723B6A9B9045}">
      <dsp:nvSpPr>
        <dsp:cNvPr id="0" name=""/>
        <dsp:cNvSpPr/>
      </dsp:nvSpPr>
      <dsp:spPr>
        <a:xfrm rot="6750000">
          <a:off x="2668905" y="1481471"/>
          <a:ext cx="132115" cy="1676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700" kern="1200"/>
        </a:p>
      </dsp:txBody>
      <dsp:txXfrm rot="10800000">
        <a:off x="2696306" y="1496692"/>
        <a:ext cx="92481" cy="100591"/>
      </dsp:txXfrm>
    </dsp:sp>
    <dsp:sp modelId="{C376727F-D58E-4AFC-8538-D76E5A07BE2D}">
      <dsp:nvSpPr>
        <dsp:cNvPr id="0" name=""/>
        <dsp:cNvSpPr/>
      </dsp:nvSpPr>
      <dsp:spPr>
        <a:xfrm>
          <a:off x="2342415" y="1664994"/>
          <a:ext cx="496744" cy="496744"/>
        </a:xfrm>
        <a:prstGeom prst="ellipse">
          <a:avLst/>
        </a:prstGeom>
        <a:solidFill>
          <a:schemeClr val="tx2"/>
        </a:solidFill>
        <a:ln>
          <a:solidFill>
            <a:schemeClr val="accent1">
              <a:lumMod val="75000"/>
            </a:schemeClr>
          </a:solidFill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100" kern="1200" dirty="0"/>
            <a:t>5</a:t>
          </a:r>
        </a:p>
      </dsp:txBody>
      <dsp:txXfrm>
        <a:off x="2415161" y="1737740"/>
        <a:ext cx="351252" cy="351252"/>
      </dsp:txXfrm>
    </dsp:sp>
    <dsp:sp modelId="{3F139EA6-CAD2-4225-86DB-FFAD98E514CA}">
      <dsp:nvSpPr>
        <dsp:cNvPr id="0" name=""/>
        <dsp:cNvSpPr/>
      </dsp:nvSpPr>
      <dsp:spPr>
        <a:xfrm rot="9450000">
          <a:off x="2183568" y="1970854"/>
          <a:ext cx="132115" cy="1676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700" kern="1200"/>
        </a:p>
      </dsp:txBody>
      <dsp:txXfrm rot="10800000">
        <a:off x="2221694" y="1996800"/>
        <a:ext cx="92481" cy="100591"/>
      </dsp:txXfrm>
    </dsp:sp>
    <dsp:sp modelId="{B71E41F0-E9C1-4818-BBD9-48A9DD44B6A5}">
      <dsp:nvSpPr>
        <dsp:cNvPr id="0" name=""/>
        <dsp:cNvSpPr/>
      </dsp:nvSpPr>
      <dsp:spPr>
        <a:xfrm>
          <a:off x="1653184" y="1950483"/>
          <a:ext cx="496744" cy="49674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100" kern="1200" dirty="0"/>
            <a:t>8</a:t>
          </a:r>
        </a:p>
      </dsp:txBody>
      <dsp:txXfrm>
        <a:off x="1725930" y="2023229"/>
        <a:ext cx="351252" cy="351252"/>
      </dsp:txXfrm>
    </dsp:sp>
    <dsp:sp modelId="{F75E3687-D03E-4385-BDAB-EA45610560C6}">
      <dsp:nvSpPr>
        <dsp:cNvPr id="0" name=""/>
        <dsp:cNvSpPr/>
      </dsp:nvSpPr>
      <dsp:spPr>
        <a:xfrm rot="12150000">
          <a:off x="1494338" y="1973716"/>
          <a:ext cx="132115" cy="1676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700" kern="1200"/>
        </a:p>
      </dsp:txBody>
      <dsp:txXfrm rot="10800000">
        <a:off x="1532464" y="2014830"/>
        <a:ext cx="92481" cy="100591"/>
      </dsp:txXfrm>
    </dsp:sp>
    <dsp:sp modelId="{A84D94EF-9056-4AC7-8909-F1AECE0491B0}">
      <dsp:nvSpPr>
        <dsp:cNvPr id="0" name=""/>
        <dsp:cNvSpPr/>
      </dsp:nvSpPr>
      <dsp:spPr>
        <a:xfrm>
          <a:off x="963953" y="1664994"/>
          <a:ext cx="496744" cy="49674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100" kern="1200" dirty="0"/>
            <a:t>10</a:t>
          </a:r>
        </a:p>
      </dsp:txBody>
      <dsp:txXfrm>
        <a:off x="1036699" y="1737740"/>
        <a:ext cx="351252" cy="351252"/>
      </dsp:txXfrm>
    </dsp:sp>
    <dsp:sp modelId="{591BFA0A-C395-4395-B800-16201FDB6449}">
      <dsp:nvSpPr>
        <dsp:cNvPr id="0" name=""/>
        <dsp:cNvSpPr/>
      </dsp:nvSpPr>
      <dsp:spPr>
        <a:xfrm rot="14850000">
          <a:off x="1004954" y="1488380"/>
          <a:ext cx="132115" cy="1676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700" kern="1200"/>
        </a:p>
      </dsp:txBody>
      <dsp:txXfrm rot="10800000">
        <a:off x="1032355" y="1540219"/>
        <a:ext cx="92481" cy="100591"/>
      </dsp:txXfrm>
    </dsp:sp>
    <dsp:sp modelId="{801E1169-AF9A-4FAF-B36F-401D6A659CBD}">
      <dsp:nvSpPr>
        <dsp:cNvPr id="0" name=""/>
        <dsp:cNvSpPr/>
      </dsp:nvSpPr>
      <dsp:spPr>
        <a:xfrm>
          <a:off x="678464" y="975763"/>
          <a:ext cx="496744" cy="49674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100" kern="1200" dirty="0"/>
            <a:t>12</a:t>
          </a:r>
        </a:p>
      </dsp:txBody>
      <dsp:txXfrm>
        <a:off x="751210" y="1048509"/>
        <a:ext cx="351252" cy="351252"/>
      </dsp:txXfrm>
    </dsp:sp>
    <dsp:sp modelId="{C69CF7C8-1583-409E-8540-7F205EF3F496}">
      <dsp:nvSpPr>
        <dsp:cNvPr id="0" name=""/>
        <dsp:cNvSpPr/>
      </dsp:nvSpPr>
      <dsp:spPr>
        <a:xfrm rot="17550000">
          <a:off x="1002092" y="799149"/>
          <a:ext cx="132115" cy="1676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700" kern="1200"/>
        </a:p>
      </dsp:txBody>
      <dsp:txXfrm>
        <a:off x="1014325" y="850988"/>
        <a:ext cx="92481" cy="100591"/>
      </dsp:txXfrm>
    </dsp:sp>
    <dsp:sp modelId="{ED118C88-87F4-4B34-AEE1-A3CFC36C4287}">
      <dsp:nvSpPr>
        <dsp:cNvPr id="0" name=""/>
        <dsp:cNvSpPr/>
      </dsp:nvSpPr>
      <dsp:spPr>
        <a:xfrm>
          <a:off x="963953" y="286532"/>
          <a:ext cx="496744" cy="49674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100" kern="1200" dirty="0"/>
            <a:t>15</a:t>
          </a:r>
        </a:p>
      </dsp:txBody>
      <dsp:txXfrm>
        <a:off x="1036699" y="359278"/>
        <a:ext cx="351252" cy="351252"/>
      </dsp:txXfrm>
    </dsp:sp>
    <dsp:sp modelId="{685A9205-C26A-4F58-A88D-51756BED5E8E}">
      <dsp:nvSpPr>
        <dsp:cNvPr id="0" name=""/>
        <dsp:cNvSpPr/>
      </dsp:nvSpPr>
      <dsp:spPr>
        <a:xfrm rot="20250000">
          <a:off x="1487429" y="309766"/>
          <a:ext cx="132115" cy="1676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700" kern="1200"/>
        </a:p>
      </dsp:txBody>
      <dsp:txXfrm>
        <a:off x="1488937" y="350880"/>
        <a:ext cx="92481" cy="10059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3EBC8E-0231-4295-BEBD-6D653220DD82}">
      <dsp:nvSpPr>
        <dsp:cNvPr id="0" name=""/>
        <dsp:cNvSpPr/>
      </dsp:nvSpPr>
      <dsp:spPr>
        <a:xfrm>
          <a:off x="1360619" y="814"/>
          <a:ext cx="503000" cy="50300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100" kern="1200" dirty="0"/>
            <a:t>1</a:t>
          </a:r>
        </a:p>
      </dsp:txBody>
      <dsp:txXfrm>
        <a:off x="1434282" y="74477"/>
        <a:ext cx="355674" cy="355674"/>
      </dsp:txXfrm>
    </dsp:sp>
    <dsp:sp modelId="{CF362EEA-FFCC-4173-B064-23123089625D}">
      <dsp:nvSpPr>
        <dsp:cNvPr id="0" name=""/>
        <dsp:cNvSpPr/>
      </dsp:nvSpPr>
      <dsp:spPr>
        <a:xfrm rot="1542857">
          <a:off x="1882181" y="329745"/>
          <a:ext cx="133965" cy="16976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700" kern="1200"/>
        </a:p>
      </dsp:txBody>
      <dsp:txXfrm>
        <a:off x="1884171" y="354978"/>
        <a:ext cx="93776" cy="101858"/>
      </dsp:txXfrm>
    </dsp:sp>
    <dsp:sp modelId="{E42DB250-0DAC-4C3E-82B0-2C949DD82E33}">
      <dsp:nvSpPr>
        <dsp:cNvPr id="0" name=""/>
        <dsp:cNvSpPr/>
      </dsp:nvSpPr>
      <dsp:spPr>
        <a:xfrm>
          <a:off x="2041540" y="328728"/>
          <a:ext cx="503000" cy="50300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100" kern="1200" dirty="0"/>
            <a:t>3</a:t>
          </a:r>
        </a:p>
      </dsp:txBody>
      <dsp:txXfrm>
        <a:off x="2115203" y="402391"/>
        <a:ext cx="355674" cy="355674"/>
      </dsp:txXfrm>
    </dsp:sp>
    <dsp:sp modelId="{DCE9319F-9573-4E82-93C8-626849F46BEF}">
      <dsp:nvSpPr>
        <dsp:cNvPr id="0" name=""/>
        <dsp:cNvSpPr/>
      </dsp:nvSpPr>
      <dsp:spPr>
        <a:xfrm rot="4628571">
          <a:off x="2309300" y="860058"/>
          <a:ext cx="133965" cy="16976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700" kern="1200"/>
        </a:p>
      </dsp:txBody>
      <dsp:txXfrm>
        <a:off x="2324923" y="874419"/>
        <a:ext cx="93776" cy="101858"/>
      </dsp:txXfrm>
    </dsp:sp>
    <dsp:sp modelId="{2F807EB7-6EF5-4CEA-9003-10BDE6E30976}">
      <dsp:nvSpPr>
        <dsp:cNvPr id="0" name=""/>
        <dsp:cNvSpPr/>
      </dsp:nvSpPr>
      <dsp:spPr>
        <a:xfrm>
          <a:off x="2209713" y="1065544"/>
          <a:ext cx="503000" cy="50300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100" kern="1200" dirty="0"/>
            <a:t>4</a:t>
          </a:r>
        </a:p>
      </dsp:txBody>
      <dsp:txXfrm>
        <a:off x="2283376" y="1139207"/>
        <a:ext cx="355674" cy="355674"/>
      </dsp:txXfrm>
    </dsp:sp>
    <dsp:sp modelId="{23B97C0C-F079-44C6-8730-723B6A9B9045}">
      <dsp:nvSpPr>
        <dsp:cNvPr id="0" name=""/>
        <dsp:cNvSpPr/>
      </dsp:nvSpPr>
      <dsp:spPr>
        <a:xfrm rot="7714286">
          <a:off x="2160989" y="1524639"/>
          <a:ext cx="133965" cy="16976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700" kern="1200"/>
        </a:p>
      </dsp:txBody>
      <dsp:txXfrm rot="10800000">
        <a:off x="2193612" y="1542880"/>
        <a:ext cx="93776" cy="101858"/>
      </dsp:txXfrm>
    </dsp:sp>
    <dsp:sp modelId="{B71E41F0-E9C1-4818-BBD9-48A9DD44B6A5}">
      <dsp:nvSpPr>
        <dsp:cNvPr id="0" name=""/>
        <dsp:cNvSpPr/>
      </dsp:nvSpPr>
      <dsp:spPr>
        <a:xfrm>
          <a:off x="1738501" y="1656425"/>
          <a:ext cx="503000" cy="50300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100" kern="1200" dirty="0"/>
            <a:t>8</a:t>
          </a:r>
        </a:p>
      </dsp:txBody>
      <dsp:txXfrm>
        <a:off x="1812164" y="1730088"/>
        <a:ext cx="355674" cy="355674"/>
      </dsp:txXfrm>
    </dsp:sp>
    <dsp:sp modelId="{F75E3687-D03E-4385-BDAB-EA45610560C6}">
      <dsp:nvSpPr>
        <dsp:cNvPr id="0" name=""/>
        <dsp:cNvSpPr/>
      </dsp:nvSpPr>
      <dsp:spPr>
        <a:xfrm rot="10800000">
          <a:off x="1548928" y="1823044"/>
          <a:ext cx="133965" cy="16976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700" kern="1200"/>
        </a:p>
      </dsp:txBody>
      <dsp:txXfrm rot="10800000">
        <a:off x="1589117" y="1856996"/>
        <a:ext cx="93776" cy="101858"/>
      </dsp:txXfrm>
    </dsp:sp>
    <dsp:sp modelId="{A84D94EF-9056-4AC7-8909-F1AECE0491B0}">
      <dsp:nvSpPr>
        <dsp:cNvPr id="0" name=""/>
        <dsp:cNvSpPr/>
      </dsp:nvSpPr>
      <dsp:spPr>
        <a:xfrm>
          <a:off x="982736" y="1656425"/>
          <a:ext cx="503000" cy="50300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100" kern="1200" dirty="0"/>
            <a:t>10</a:t>
          </a:r>
        </a:p>
      </dsp:txBody>
      <dsp:txXfrm>
        <a:off x="1056399" y="1730088"/>
        <a:ext cx="355674" cy="355674"/>
      </dsp:txXfrm>
    </dsp:sp>
    <dsp:sp modelId="{591BFA0A-C395-4395-B800-16201FDB6449}">
      <dsp:nvSpPr>
        <dsp:cNvPr id="0" name=""/>
        <dsp:cNvSpPr/>
      </dsp:nvSpPr>
      <dsp:spPr>
        <a:xfrm rot="13885714">
          <a:off x="934012" y="1530568"/>
          <a:ext cx="133965" cy="16976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700" kern="1200"/>
        </a:p>
      </dsp:txBody>
      <dsp:txXfrm rot="10800000">
        <a:off x="966635" y="1580231"/>
        <a:ext cx="93776" cy="101858"/>
      </dsp:txXfrm>
    </dsp:sp>
    <dsp:sp modelId="{801E1169-AF9A-4FAF-B36F-401D6A659CBD}">
      <dsp:nvSpPr>
        <dsp:cNvPr id="0" name=""/>
        <dsp:cNvSpPr/>
      </dsp:nvSpPr>
      <dsp:spPr>
        <a:xfrm>
          <a:off x="511525" y="1065544"/>
          <a:ext cx="503000" cy="50300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100" kern="1200" dirty="0"/>
            <a:t>12</a:t>
          </a:r>
        </a:p>
      </dsp:txBody>
      <dsp:txXfrm>
        <a:off x="585188" y="1139207"/>
        <a:ext cx="355674" cy="355674"/>
      </dsp:txXfrm>
    </dsp:sp>
    <dsp:sp modelId="{C69CF7C8-1583-409E-8540-7F205EF3F496}">
      <dsp:nvSpPr>
        <dsp:cNvPr id="0" name=""/>
        <dsp:cNvSpPr/>
      </dsp:nvSpPr>
      <dsp:spPr>
        <a:xfrm rot="16971429">
          <a:off x="779285" y="867451"/>
          <a:ext cx="133965" cy="16976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700" kern="1200"/>
        </a:p>
      </dsp:txBody>
      <dsp:txXfrm>
        <a:off x="794908" y="920994"/>
        <a:ext cx="93776" cy="101858"/>
      </dsp:txXfrm>
    </dsp:sp>
    <dsp:sp modelId="{ED118C88-87F4-4B34-AEE1-A3CFC36C4287}">
      <dsp:nvSpPr>
        <dsp:cNvPr id="0" name=""/>
        <dsp:cNvSpPr/>
      </dsp:nvSpPr>
      <dsp:spPr>
        <a:xfrm>
          <a:off x="679698" y="328728"/>
          <a:ext cx="503000" cy="50300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100" kern="1200" dirty="0"/>
            <a:t>15</a:t>
          </a:r>
        </a:p>
      </dsp:txBody>
      <dsp:txXfrm>
        <a:off x="753361" y="402391"/>
        <a:ext cx="355674" cy="355674"/>
      </dsp:txXfrm>
    </dsp:sp>
    <dsp:sp modelId="{685A9205-C26A-4F58-A88D-51756BED5E8E}">
      <dsp:nvSpPr>
        <dsp:cNvPr id="0" name=""/>
        <dsp:cNvSpPr/>
      </dsp:nvSpPr>
      <dsp:spPr>
        <a:xfrm rot="20057143">
          <a:off x="1201260" y="333035"/>
          <a:ext cx="133965" cy="16976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700" kern="1200"/>
        </a:p>
      </dsp:txBody>
      <dsp:txXfrm>
        <a:off x="1203250" y="375706"/>
        <a:ext cx="93776" cy="10185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90BD7-190A-43B6-A8B6-C7895DD2C105}">
      <dsp:nvSpPr>
        <dsp:cNvPr id="0" name=""/>
        <dsp:cNvSpPr/>
      </dsp:nvSpPr>
      <dsp:spPr>
        <a:xfrm>
          <a:off x="343996" y="0"/>
          <a:ext cx="618961" cy="61896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2600" kern="1200" dirty="0"/>
        </a:p>
      </dsp:txBody>
      <dsp:txXfrm>
        <a:off x="434641" y="90645"/>
        <a:ext cx="437671" cy="43767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90BD7-190A-43B6-A8B6-C7895DD2C105}">
      <dsp:nvSpPr>
        <dsp:cNvPr id="0" name=""/>
        <dsp:cNvSpPr/>
      </dsp:nvSpPr>
      <dsp:spPr>
        <a:xfrm>
          <a:off x="395963" y="727"/>
          <a:ext cx="1095168" cy="109516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600" kern="1200" dirty="0"/>
        </a:p>
      </dsp:txBody>
      <dsp:txXfrm>
        <a:off x="556347" y="161111"/>
        <a:ext cx="774400" cy="7744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3EBC8E-0231-4295-BEBD-6D653220DD82}">
      <dsp:nvSpPr>
        <dsp:cNvPr id="0" name=""/>
        <dsp:cNvSpPr/>
      </dsp:nvSpPr>
      <dsp:spPr>
        <a:xfrm>
          <a:off x="1450919" y="503"/>
          <a:ext cx="482537" cy="48253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/>
            <a:t>1</a:t>
          </a:r>
        </a:p>
      </dsp:txBody>
      <dsp:txXfrm>
        <a:off x="1521585" y="71169"/>
        <a:ext cx="341205" cy="341205"/>
      </dsp:txXfrm>
    </dsp:sp>
    <dsp:sp modelId="{CF362EEA-FFCC-4173-B064-23123089625D}">
      <dsp:nvSpPr>
        <dsp:cNvPr id="0" name=""/>
        <dsp:cNvSpPr/>
      </dsp:nvSpPr>
      <dsp:spPr>
        <a:xfrm rot="1350000">
          <a:off x="1959355" y="297547"/>
          <a:ext cx="128140" cy="16285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100" kern="1200"/>
        </a:p>
      </dsp:txBody>
      <dsp:txXfrm>
        <a:off x="1960818" y="322762"/>
        <a:ext cx="89698" cy="97714"/>
      </dsp:txXfrm>
    </dsp:sp>
    <dsp:sp modelId="{E42DB250-0DAC-4C3E-82B0-2C949DD82E33}">
      <dsp:nvSpPr>
        <dsp:cNvPr id="0" name=""/>
        <dsp:cNvSpPr/>
      </dsp:nvSpPr>
      <dsp:spPr>
        <a:xfrm>
          <a:off x="2120096" y="277685"/>
          <a:ext cx="482537" cy="48253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/>
            <a:t>3</a:t>
          </a:r>
        </a:p>
      </dsp:txBody>
      <dsp:txXfrm>
        <a:off x="2190762" y="348351"/>
        <a:ext cx="341205" cy="341205"/>
      </dsp:txXfrm>
    </dsp:sp>
    <dsp:sp modelId="{DCE9319F-9573-4E82-93C8-626849F46BEF}">
      <dsp:nvSpPr>
        <dsp:cNvPr id="0" name=""/>
        <dsp:cNvSpPr/>
      </dsp:nvSpPr>
      <dsp:spPr>
        <a:xfrm rot="4050000">
          <a:off x="2434498" y="768764"/>
          <a:ext cx="128140" cy="16285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100" kern="1200"/>
        </a:p>
      </dsp:txBody>
      <dsp:txXfrm>
        <a:off x="2446363" y="783577"/>
        <a:ext cx="89698" cy="97714"/>
      </dsp:txXfrm>
    </dsp:sp>
    <dsp:sp modelId="{2F807EB7-6EF5-4CEA-9003-10BDE6E30976}">
      <dsp:nvSpPr>
        <dsp:cNvPr id="0" name=""/>
        <dsp:cNvSpPr/>
      </dsp:nvSpPr>
      <dsp:spPr>
        <a:xfrm>
          <a:off x="2397278" y="946863"/>
          <a:ext cx="482537" cy="48253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/>
            <a:t>4</a:t>
          </a:r>
        </a:p>
      </dsp:txBody>
      <dsp:txXfrm>
        <a:off x="2467944" y="1017529"/>
        <a:ext cx="341205" cy="341205"/>
      </dsp:txXfrm>
    </dsp:sp>
    <dsp:sp modelId="{23B97C0C-F079-44C6-8730-723B6A9B9045}">
      <dsp:nvSpPr>
        <dsp:cNvPr id="0" name=""/>
        <dsp:cNvSpPr/>
      </dsp:nvSpPr>
      <dsp:spPr>
        <a:xfrm rot="6750000">
          <a:off x="2437274" y="1437941"/>
          <a:ext cx="128140" cy="16285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100" kern="1200"/>
        </a:p>
      </dsp:txBody>
      <dsp:txXfrm rot="10800000">
        <a:off x="2463851" y="1452754"/>
        <a:ext cx="89698" cy="97714"/>
      </dsp:txXfrm>
    </dsp:sp>
    <dsp:sp modelId="{C376727F-D58E-4AFC-8538-D76E5A07BE2D}">
      <dsp:nvSpPr>
        <dsp:cNvPr id="0" name=""/>
        <dsp:cNvSpPr/>
      </dsp:nvSpPr>
      <dsp:spPr>
        <a:xfrm>
          <a:off x="2120096" y="1616040"/>
          <a:ext cx="482537" cy="48253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/>
            <a:t>5</a:t>
          </a:r>
        </a:p>
      </dsp:txBody>
      <dsp:txXfrm>
        <a:off x="2190762" y="1686706"/>
        <a:ext cx="341205" cy="341205"/>
      </dsp:txXfrm>
    </dsp:sp>
    <dsp:sp modelId="{3F139EA6-CAD2-4225-86DB-FFAD98E514CA}">
      <dsp:nvSpPr>
        <dsp:cNvPr id="0" name=""/>
        <dsp:cNvSpPr/>
      </dsp:nvSpPr>
      <dsp:spPr>
        <a:xfrm rot="9450000">
          <a:off x="1966056" y="1913084"/>
          <a:ext cx="128140" cy="16285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100" kern="1200"/>
        </a:p>
      </dsp:txBody>
      <dsp:txXfrm rot="10800000">
        <a:off x="2003035" y="1938299"/>
        <a:ext cx="89698" cy="97714"/>
      </dsp:txXfrm>
    </dsp:sp>
    <dsp:sp modelId="{B71E41F0-E9C1-4818-BBD9-48A9DD44B6A5}">
      <dsp:nvSpPr>
        <dsp:cNvPr id="0" name=""/>
        <dsp:cNvSpPr/>
      </dsp:nvSpPr>
      <dsp:spPr>
        <a:xfrm>
          <a:off x="1450919" y="1893222"/>
          <a:ext cx="482537" cy="48253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/>
            <a:t>8</a:t>
          </a:r>
        </a:p>
      </dsp:txBody>
      <dsp:txXfrm>
        <a:off x="1521585" y="1963888"/>
        <a:ext cx="341205" cy="341205"/>
      </dsp:txXfrm>
    </dsp:sp>
    <dsp:sp modelId="{F75E3687-D03E-4385-BDAB-EA45610560C6}">
      <dsp:nvSpPr>
        <dsp:cNvPr id="0" name=""/>
        <dsp:cNvSpPr/>
      </dsp:nvSpPr>
      <dsp:spPr>
        <a:xfrm rot="12150000">
          <a:off x="1296879" y="1915859"/>
          <a:ext cx="128140" cy="16285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100" kern="1200"/>
        </a:p>
      </dsp:txBody>
      <dsp:txXfrm rot="10800000">
        <a:off x="1333858" y="1955786"/>
        <a:ext cx="89698" cy="97714"/>
      </dsp:txXfrm>
    </dsp:sp>
    <dsp:sp modelId="{A84D94EF-9056-4AC7-8909-F1AECE0491B0}">
      <dsp:nvSpPr>
        <dsp:cNvPr id="0" name=""/>
        <dsp:cNvSpPr/>
      </dsp:nvSpPr>
      <dsp:spPr>
        <a:xfrm>
          <a:off x="781741" y="1616040"/>
          <a:ext cx="482537" cy="48253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/>
            <a:t>10</a:t>
          </a:r>
        </a:p>
      </dsp:txBody>
      <dsp:txXfrm>
        <a:off x="852407" y="1686706"/>
        <a:ext cx="341205" cy="341205"/>
      </dsp:txXfrm>
    </dsp:sp>
    <dsp:sp modelId="{591BFA0A-C395-4395-B800-16201FDB6449}">
      <dsp:nvSpPr>
        <dsp:cNvPr id="0" name=""/>
        <dsp:cNvSpPr/>
      </dsp:nvSpPr>
      <dsp:spPr>
        <a:xfrm rot="14850000">
          <a:off x="821737" y="1444642"/>
          <a:ext cx="128140" cy="16285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100" kern="1200"/>
        </a:p>
      </dsp:txBody>
      <dsp:txXfrm rot="10800000">
        <a:off x="848314" y="1494971"/>
        <a:ext cx="89698" cy="97714"/>
      </dsp:txXfrm>
    </dsp:sp>
    <dsp:sp modelId="{801E1169-AF9A-4FAF-B36F-401D6A659CBD}">
      <dsp:nvSpPr>
        <dsp:cNvPr id="0" name=""/>
        <dsp:cNvSpPr/>
      </dsp:nvSpPr>
      <dsp:spPr>
        <a:xfrm>
          <a:off x="504559" y="946863"/>
          <a:ext cx="482537" cy="48253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/>
            <a:t>12</a:t>
          </a:r>
        </a:p>
      </dsp:txBody>
      <dsp:txXfrm>
        <a:off x="575225" y="1017529"/>
        <a:ext cx="341205" cy="341205"/>
      </dsp:txXfrm>
    </dsp:sp>
    <dsp:sp modelId="{C69CF7C8-1583-409E-8540-7F205EF3F496}">
      <dsp:nvSpPr>
        <dsp:cNvPr id="0" name=""/>
        <dsp:cNvSpPr/>
      </dsp:nvSpPr>
      <dsp:spPr>
        <a:xfrm rot="17550000">
          <a:off x="818961" y="775465"/>
          <a:ext cx="128140" cy="16285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100" kern="1200"/>
        </a:p>
      </dsp:txBody>
      <dsp:txXfrm>
        <a:off x="830826" y="825794"/>
        <a:ext cx="89698" cy="97714"/>
      </dsp:txXfrm>
    </dsp:sp>
    <dsp:sp modelId="{ED118C88-87F4-4B34-AEE1-A3CFC36C4287}">
      <dsp:nvSpPr>
        <dsp:cNvPr id="0" name=""/>
        <dsp:cNvSpPr/>
      </dsp:nvSpPr>
      <dsp:spPr>
        <a:xfrm>
          <a:off x="781741" y="277685"/>
          <a:ext cx="482537" cy="48253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/>
            <a:t>15</a:t>
          </a:r>
        </a:p>
      </dsp:txBody>
      <dsp:txXfrm>
        <a:off x="852407" y="348351"/>
        <a:ext cx="341205" cy="341205"/>
      </dsp:txXfrm>
    </dsp:sp>
    <dsp:sp modelId="{685A9205-C26A-4F58-A88D-51756BED5E8E}">
      <dsp:nvSpPr>
        <dsp:cNvPr id="0" name=""/>
        <dsp:cNvSpPr/>
      </dsp:nvSpPr>
      <dsp:spPr>
        <a:xfrm rot="20250000">
          <a:off x="1290178" y="300323"/>
          <a:ext cx="128140" cy="16285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100" kern="1200"/>
        </a:p>
      </dsp:txBody>
      <dsp:txXfrm>
        <a:off x="1291641" y="340250"/>
        <a:ext cx="89698" cy="977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/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ea typeface="ヒラギノ明朝 ProN W3"/>
                <a:cs typeface="ヒラギノ明朝 ProN W3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>
            <a:extLst/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ea typeface="ヒラギノ明朝 ProN W3"/>
                <a:cs typeface="ヒラギノ明朝 ProN W3"/>
              </a:defRPr>
            </a:lvl1pPr>
          </a:lstStyle>
          <a:p>
            <a:pPr>
              <a:defRPr/>
            </a:pPr>
            <a:fld id="{B0865490-8E11-4CB6-8139-E194AF673D3D}" type="datetimeFigureOut">
              <a:rPr lang="pt-BR"/>
              <a:pPr>
                <a:defRPr/>
              </a:pPr>
              <a:t>29/01/2019</a:t>
            </a:fld>
            <a:endParaRPr lang="pt-BR"/>
          </a:p>
        </p:txBody>
      </p:sp>
      <p:sp>
        <p:nvSpPr>
          <p:cNvPr id="4" name="Espaço Reservado para Rodapé 3">
            <a:extLst/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ea typeface="ヒラギノ明朝 ProN W3"/>
                <a:cs typeface="ヒラギノ明朝 ProN W3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>
            <a:extLst/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1163621-B898-44F9-AA42-049D43FD1034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/>
          </p:cNvPr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Times" pitchFamily="60" charset="0"/>
                <a:ea typeface="ヒラギノ明朝 ProN W3" pitchFamily="60" charset="-128"/>
                <a:cs typeface="+mn-cs"/>
                <a:sym typeface="Times" pitchFamily="60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39" name="Rectangle 3">
            <a:extLst/>
          </p:cNvPr>
          <p:cNvSpPr>
            <a:spLocks noGrp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Times" pitchFamily="60" charset="0"/>
                <a:ea typeface="ヒラギノ明朝 ProN W3" pitchFamily="60" charset="-128"/>
                <a:cs typeface="+mn-cs"/>
                <a:sym typeface="Times" pitchFamily="60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41" name="Rectangle 5">
            <a:extLst/>
          </p:cNvPr>
          <p:cNvSpPr>
            <a:spLocks noGrp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342" name="Rectangle 6">
            <a:extLst/>
          </p:cNvPr>
          <p:cNvSpPr>
            <a:spLocks noGrp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Times" pitchFamily="60" charset="0"/>
                <a:ea typeface="ヒラギノ明朝 ProN W3" pitchFamily="60" charset="-128"/>
                <a:cs typeface="+mn-cs"/>
                <a:sym typeface="Times" pitchFamily="60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3" name="Rectangle 7">
            <a:extLst/>
          </p:cNvPr>
          <p:cNvSpPr>
            <a:spLocks noGrp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pPr>
              <a:defRPr/>
            </a:pPr>
            <a:fld id="{C424E5E6-0930-4169-A208-1D056CB9727F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Times" pitchFamily="60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Times" pitchFamily="60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Times" pitchFamily="60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Times" pitchFamily="60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Times" pitchFamily="6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A4BCF-0E19-4928-A86C-91D8FFB294DB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00592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A4BCF-0E19-4928-A86C-91D8FFB294DB}" type="slidenum">
              <a:rPr lang="pt-BR" smtClean="0"/>
              <a:pPr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9289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A4BCF-0E19-4928-A86C-91D8FFB294DB}" type="slidenum">
              <a:rPr lang="pt-BR" smtClean="0"/>
              <a:pPr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55969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A4BCF-0E19-4928-A86C-91D8FFB294DB}" type="slidenum">
              <a:rPr lang="pt-BR" smtClean="0"/>
              <a:pPr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43309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A4BCF-0E19-4928-A86C-91D8FFB294DB}" type="slidenum">
              <a:rPr lang="pt-BR" smtClean="0"/>
              <a:pPr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1969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A4BCF-0E19-4928-A86C-91D8FFB294DB}" type="slidenum">
              <a:rPr lang="pt-BR" smtClean="0"/>
              <a:pPr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560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A4BCF-0E19-4928-A86C-91D8FFB294DB}" type="slidenum">
              <a:rPr lang="pt-BR" smtClean="0"/>
              <a:pPr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9638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A4BCF-0E19-4928-A86C-91D8FFB294DB}" type="slidenum">
              <a:rPr lang="pt-BR" smtClean="0"/>
              <a:pPr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63878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A4BCF-0E19-4928-A86C-91D8FFB294DB}" type="slidenum">
              <a:rPr lang="pt-BR" smtClean="0"/>
              <a:pPr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9453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A4BCF-0E19-4928-A86C-91D8FFB294DB}" type="slidenum">
              <a:rPr lang="pt-BR" smtClean="0"/>
              <a:pPr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07381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24E5E6-0930-4169-A208-1D056CB9727F}" type="slidenum">
              <a:rPr lang="en-US" altLang="pt-BR" smtClean="0"/>
              <a:pPr>
                <a:defRPr/>
              </a:pPr>
              <a:t>59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707468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A4BCF-0E19-4928-A86C-91D8FFB294DB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44375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id="{4EA41843-010A-45F9-BEFA-A561B88D4C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8BB9D5C-2363-45F8-A97A-2A09DDB7CE59}" type="slidenum">
              <a:rPr lang="pt-BR" altLang="pt-BR" smtClean="0"/>
              <a:pPr/>
              <a:t>63</a:t>
            </a:fld>
            <a:endParaRPr lang="pt-BR" altLang="pt-BR"/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id="{1E493C01-C900-45CF-B5C6-3C7A37A173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B242A892-7589-4DEA-BB12-65343E7EF2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6786744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>
            <a:extLst>
              <a:ext uri="{FF2B5EF4-FFF2-40B4-BE49-F238E27FC236}">
                <a16:creationId xmlns:a16="http://schemas.microsoft.com/office/drawing/2014/main" id="{1A8B5A85-E397-4559-959C-E2660A19F0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72B016D-AF56-4D1E-ABDB-B765158B8FE7}" type="slidenum">
              <a:rPr lang="pt-BR" altLang="pt-BR" smtClean="0"/>
              <a:pPr/>
              <a:t>64</a:t>
            </a:fld>
            <a:endParaRPr lang="pt-BR" altLang="pt-BR"/>
          </a:p>
        </p:txBody>
      </p:sp>
      <p:sp>
        <p:nvSpPr>
          <p:cNvPr id="123907" name="Rectangle 2">
            <a:extLst>
              <a:ext uri="{FF2B5EF4-FFF2-40B4-BE49-F238E27FC236}">
                <a16:creationId xmlns:a16="http://schemas.microsoft.com/office/drawing/2014/main" id="{3E78118B-49BF-4B63-9FE0-BCE0181D37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>
            <a:extLst>
              <a:ext uri="{FF2B5EF4-FFF2-40B4-BE49-F238E27FC236}">
                <a16:creationId xmlns:a16="http://schemas.microsoft.com/office/drawing/2014/main" id="{AF451C20-1732-43C5-B19E-A2DB912A2D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33272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A4BCF-0E19-4928-A86C-91D8FFB294DB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4547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A4BCF-0E19-4928-A86C-91D8FFB294DB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0727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A4BCF-0E19-4928-A86C-91D8FFB294DB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7405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A4BCF-0E19-4928-A86C-91D8FFB294DB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3037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A4BCF-0E19-4928-A86C-91D8FFB294DB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6804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A4BCF-0E19-4928-A86C-91D8FFB294DB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5841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A4BCF-0E19-4928-A86C-91D8FFB294DB}" type="slidenum">
              <a:rPr lang="pt-BR" smtClean="0"/>
              <a:pPr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7532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C8005B9-6CF7-4B46-91DF-8A8B911F1612}" type="datetime1">
              <a:rPr lang="en-US" smtClean="0"/>
              <a:t>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CB8834-D185-4345-8230-C35FD815BDF7}" type="slidenum">
              <a:rPr lang="en-US" altLang="pt-BR" smtClean="0"/>
              <a:pPr>
                <a:defRPr/>
              </a:pPr>
              <a:t>‹nº›</a:t>
            </a:fld>
            <a:endParaRPr lang="en-US" alt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5958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07C4FD5-B55C-4BB5-BB68-0BB1FEC6A48E}" type="datetime1">
              <a:rPr lang="en-US" smtClean="0"/>
              <a:t>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2153EA-6A55-4523-8A05-5331F62D6C86}" type="slidenum">
              <a:rPr lang="en-US" altLang="pt-BR" smtClean="0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429687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F8DF65-578C-4ADD-AEAE-728E6AA7DA89}" type="datetime1">
              <a:rPr lang="en-US" smtClean="0"/>
              <a:t>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8FD7C5-8F4C-4B52-A7F3-6BDA887CFDDF}" type="slidenum">
              <a:rPr lang="en-US" altLang="pt-BR" smtClean="0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730334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2F415B-4A03-445F-8883-873D6DC87096}" type="datetime1">
              <a:rPr lang="en-US" smtClean="0"/>
              <a:t>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08152C-2CF1-4EB0-B42D-92BB585052A6}" type="slidenum">
              <a:rPr lang="en-US" altLang="pt-BR" smtClean="0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7603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F594CD-BB60-4BEB-89B9-BC1D9AB4AEF0}" type="datetime1">
              <a:rPr lang="en-US" smtClean="0"/>
              <a:t>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B589E3-4BD7-475E-9F10-C303224776E0}" type="slidenum">
              <a:rPr lang="en-US" altLang="pt-BR" smtClean="0"/>
              <a:pPr>
                <a:defRPr/>
              </a:pPr>
              <a:t>‹nº›</a:t>
            </a:fld>
            <a:endParaRPr lang="en-US" alt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3346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648F1DA-E9FF-4C23-B578-D279F94F3A8F}" type="datetime1">
              <a:rPr lang="en-US" smtClean="0"/>
              <a:t>1/29/2019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DB6554-6A38-4FF8-95F8-3FBD028DA50F}" type="slidenum">
              <a:rPr lang="en-US" altLang="pt-BR" smtClean="0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697601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60239EE-1A05-47AE-BA50-93048C959E3A}" type="datetime1">
              <a:rPr lang="en-US" smtClean="0"/>
              <a:t>1/29/2019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1B596A-5FD6-4A7D-9A63-6492B7C117EA}" type="slidenum">
              <a:rPr lang="en-US" altLang="pt-BR" smtClean="0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443274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5A444F5-63F2-48E7-AFC5-9553E725EA40}" type="datetime1">
              <a:rPr lang="en-US" smtClean="0"/>
              <a:t>1/29/2019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A79075-A29A-42F4-98ED-8EED87B5D067}" type="slidenum">
              <a:rPr lang="en-US" altLang="pt-BR" smtClean="0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811309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58B2120-6245-4DFA-B288-C0E3B99A9632}" type="datetime1">
              <a:rPr lang="en-US" smtClean="0"/>
              <a:t>1/29/2019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646DFD-9B33-46AB-BFD1-3F873BC472EB}" type="slidenum">
              <a:rPr lang="en-US" altLang="pt-BR" smtClean="0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4167642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CA1840F8-AC6E-462A-A722-E5F511384023}" type="datetime1">
              <a:rPr lang="en-US" smtClean="0"/>
              <a:t>1/29/2019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55BB75F4-1905-4E91-B413-E1F18831F8DC}" type="slidenum">
              <a:rPr lang="en-US" altLang="pt-BR" smtClean="0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001327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7538D07-4B26-4D5E-8653-BC0646A47145}" type="datetime1">
              <a:rPr lang="en-US" smtClean="0"/>
              <a:t>1/29/2019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70F6ED-0D7C-41CE-9316-79D4388A1A45}" type="slidenum">
              <a:rPr lang="en-US" altLang="pt-BR" smtClean="0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973406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429002C1-2A10-4DCF-BA4D-2F30571D7B70}" type="datetime1">
              <a:rPr lang="en-US" smtClean="0"/>
              <a:t>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55BB75F4-1905-4E91-B413-E1F18831F8DC}" type="slidenum">
              <a:rPr lang="en-US" altLang="pt-BR" smtClean="0"/>
              <a:pPr>
                <a:defRPr/>
              </a:pPr>
              <a:t>‹nº›</a:t>
            </a:fld>
            <a:endParaRPr lang="en-US" altLang="pt-B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92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5" r:id="rId1"/>
    <p:sldLayoutId id="2147484376" r:id="rId2"/>
    <p:sldLayoutId id="2147484377" r:id="rId3"/>
    <p:sldLayoutId id="2147484378" r:id="rId4"/>
    <p:sldLayoutId id="2147484379" r:id="rId5"/>
    <p:sldLayoutId id="2147484380" r:id="rId6"/>
    <p:sldLayoutId id="2147484381" r:id="rId7"/>
    <p:sldLayoutId id="2147484382" r:id="rId8"/>
    <p:sldLayoutId id="2147484383" r:id="rId9"/>
    <p:sldLayoutId id="2147484384" r:id="rId10"/>
    <p:sldLayoutId id="2147484385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AF18DUIH1Y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bittorrent.org/beps/bep_0029.html" TargetMode="External"/><Relationship Id="rId4" Type="http://schemas.openxmlformats.org/officeDocument/2006/relationships/hyperlink" Target="https://torrentfreak.com/bittorrent-the-one-third-of-all-internet-traffic-myth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TR35" TargetMode="External"/><Relationship Id="rId2" Type="http://schemas.openxmlformats.org/officeDocument/2006/relationships/hyperlink" Target="http://en.wikipedia.org/wiki/Massachusetts_Institute_of_Technology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agiarismtoday.com/2017/06/01/the-long-slow-decline-of-bittorrent/" TargetMode="External"/><Relationship Id="rId2" Type="http://schemas.openxmlformats.org/officeDocument/2006/relationships/hyperlink" Target="https://www.infowester.com/bittorrent.ph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ecmundo.com.br/torrent/3175-a-biblia-do-torrent.htm" TargetMode="External"/><Relationship Id="rId5" Type="http://schemas.openxmlformats.org/officeDocument/2006/relationships/hyperlink" Target="http://www.bittorrent.org/beps/bep_0029.html" TargetMode="External"/><Relationship Id="rId4" Type="http://schemas.openxmlformats.org/officeDocument/2006/relationships/hyperlink" Target="https://www.howtogeek.com/141257/htg-explains-how-does-bittorrent-work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image" Target="../media/image42.png"/><Relationship Id="rId18" Type="http://schemas.microsoft.com/office/2007/relationships/diagramDrawing" Target="../diagrams/drawing7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17" Type="http://schemas.openxmlformats.org/officeDocument/2006/relationships/diagramColors" Target="../diagrams/colors7.xml"/><Relationship Id="rId2" Type="http://schemas.openxmlformats.org/officeDocument/2006/relationships/notesSlide" Target="../notesSlides/notesSlide18.xml"/><Relationship Id="rId16" Type="http://schemas.openxmlformats.org/officeDocument/2006/relationships/diagramQuickStyle" Target="../diagrams/quickStyl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5" Type="http://schemas.openxmlformats.org/officeDocument/2006/relationships/diagramLayout" Target="../diagrams/layout7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Relationship Id="rId14" Type="http://schemas.openxmlformats.org/officeDocument/2006/relationships/diagramData" Target="../diagrams/data7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microsoft.com/office/2007/relationships/diagramDrawing" Target="../diagrams/drawing9.xml"/><Relationship Id="rId18" Type="http://schemas.microsoft.com/office/2007/relationships/diagramDrawing" Target="../diagrams/drawing10.xm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openxmlformats.org/officeDocument/2006/relationships/diagramColors" Target="../diagrams/colors9.xml"/><Relationship Id="rId17" Type="http://schemas.openxmlformats.org/officeDocument/2006/relationships/diagramColors" Target="../diagrams/colors10.xml"/><Relationship Id="rId2" Type="http://schemas.openxmlformats.org/officeDocument/2006/relationships/notesSlide" Target="../notesSlides/notesSlide19.xml"/><Relationship Id="rId16" Type="http://schemas.openxmlformats.org/officeDocument/2006/relationships/diagramQuickStyle" Target="../diagrams/quickStyl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11" Type="http://schemas.openxmlformats.org/officeDocument/2006/relationships/diagramQuickStyle" Target="../diagrams/quickStyle9.xml"/><Relationship Id="rId5" Type="http://schemas.openxmlformats.org/officeDocument/2006/relationships/diagramQuickStyle" Target="../diagrams/quickStyle8.xml"/><Relationship Id="rId15" Type="http://schemas.openxmlformats.org/officeDocument/2006/relationships/diagramLayout" Target="../diagrams/layout10.xml"/><Relationship Id="rId10" Type="http://schemas.openxmlformats.org/officeDocument/2006/relationships/diagramLayout" Target="../diagrams/layout9.xml"/><Relationship Id="rId4" Type="http://schemas.openxmlformats.org/officeDocument/2006/relationships/diagramLayout" Target="../diagrams/layout8.xml"/><Relationship Id="rId9" Type="http://schemas.openxmlformats.org/officeDocument/2006/relationships/diagramData" Target="../diagrams/data9.xml"/><Relationship Id="rId14" Type="http://schemas.openxmlformats.org/officeDocument/2006/relationships/diagramData" Target="../diagrams/data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3" Type="http://schemas.openxmlformats.org/officeDocument/2006/relationships/diagramLayout" Target="../diagrams/layout11.xml"/><Relationship Id="rId7" Type="http://schemas.openxmlformats.org/officeDocument/2006/relationships/diagramData" Target="../diagrams/data12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11" Type="http://schemas.microsoft.com/office/2007/relationships/diagramDrawing" Target="../diagrams/drawing12.xml"/><Relationship Id="rId5" Type="http://schemas.openxmlformats.org/officeDocument/2006/relationships/diagramColors" Target="../diagrams/colors11.xml"/><Relationship Id="rId10" Type="http://schemas.openxmlformats.org/officeDocument/2006/relationships/diagramColors" Target="../diagrams/colors12.xml"/><Relationship Id="rId4" Type="http://schemas.openxmlformats.org/officeDocument/2006/relationships/diagramQuickStyle" Target="../diagrams/quickStyle11.xml"/><Relationship Id="rId9" Type="http://schemas.openxmlformats.org/officeDocument/2006/relationships/diagramQuickStyle" Target="../diagrams/quickStyle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medium.com/paratii/a-brief-history-of-p2p-content-distribution-in-10-major-steps-6d6733d25122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08152C-2CF1-4EB0-B42D-92BB585052A6}" type="slidenum">
              <a:rPr lang="en-US" altLang="pt-BR" smtClean="0"/>
              <a:pPr>
                <a:defRPr/>
              </a:pPr>
              <a:t>1</a:t>
            </a:fld>
            <a:endParaRPr lang="en-US" altLang="pt-BR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152400" y="319934"/>
            <a:ext cx="11836400" cy="21729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 smtClean="0"/>
              <a:t>CKP7500 - SISTEMAS DISTRIBUÍDOS E REDES DE COMUNICAÇÃO</a:t>
            </a:r>
            <a:br>
              <a:rPr lang="pt-BR" sz="4000" dirty="0" smtClean="0"/>
            </a:br>
            <a:r>
              <a:rPr lang="pt-BR" sz="4000" dirty="0" smtClean="0"/>
              <a:t/>
            </a:r>
            <a:br>
              <a:rPr lang="pt-BR" sz="4000" dirty="0" smtClean="0"/>
            </a:br>
            <a:r>
              <a:rPr lang="pt-BR" sz="4000" dirty="0" smtClean="0"/>
              <a:t>SMD0050 - SISTEMAS DISTRIBUÍDOS - T02</a:t>
            </a:r>
            <a:endParaRPr lang="pt-BR" sz="4000" dirty="0"/>
          </a:p>
        </p:txBody>
      </p:sp>
      <p:sp>
        <p:nvSpPr>
          <p:cNvPr id="8" name="Subtítulo 2"/>
          <p:cNvSpPr txBox="1">
            <a:spLocks/>
          </p:cNvSpPr>
          <p:nvPr/>
        </p:nvSpPr>
        <p:spPr>
          <a:xfrm>
            <a:off x="1100051" y="3999785"/>
            <a:ext cx="10058400" cy="3653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altLang="en-US" sz="2000" dirty="0"/>
              <a:t>Slides são baseados nos slides do </a:t>
            </a:r>
            <a:r>
              <a:rPr lang="pt-BR" altLang="en-US" sz="2000" dirty="0" err="1"/>
              <a:t>Couloris</a:t>
            </a:r>
            <a:r>
              <a:rPr lang="pt-BR" altLang="en-US" sz="2000" dirty="0"/>
              <a:t> e </a:t>
            </a:r>
            <a:r>
              <a:rPr lang="pt-BR" altLang="en-US" sz="2000" dirty="0" err="1"/>
              <a:t>Tanenbaum</a:t>
            </a:r>
            <a:endParaRPr lang="pt-BR" sz="2000" dirty="0"/>
          </a:p>
        </p:txBody>
      </p:sp>
      <p:sp>
        <p:nvSpPr>
          <p:cNvPr id="9" name="Subtítulo 2"/>
          <p:cNvSpPr txBox="1">
            <a:spLocks/>
          </p:cNvSpPr>
          <p:nvPr/>
        </p:nvSpPr>
        <p:spPr>
          <a:xfrm>
            <a:off x="152400" y="2883024"/>
            <a:ext cx="118364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 dirty="0">
                <a:solidFill>
                  <a:srgbClr val="39639D">
                    <a:lumMod val="75000"/>
                  </a:srgbClr>
                </a:solidFill>
                <a:latin typeface="Times" pitchFamily="60" charset="0"/>
                <a:sym typeface="Times" pitchFamily="60" charset="0"/>
              </a:rPr>
              <a:t>Arquiteturas P2P </a:t>
            </a:r>
            <a:endParaRPr lang="pt-BR" sz="4000" dirty="0"/>
          </a:p>
        </p:txBody>
      </p:sp>
      <p:pic>
        <p:nvPicPr>
          <p:cNvPr id="10" name="Picture 2" descr="http://www.palantir.com/wp-content/static/techblog/2008/10/pg-distrib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112" y="4397382"/>
            <a:ext cx="1634976" cy="191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4317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Modelos de P2P e aplicações - Classificação</a:t>
            </a:r>
            <a:endParaRPr lang="pt-BR" dirty="0"/>
          </a:p>
        </p:txBody>
      </p:sp>
      <p:sp>
        <p:nvSpPr>
          <p:cNvPr id="4" name="Subtítul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800" dirty="0" err="1" smtClean="0"/>
              <a:t>Centralized</a:t>
            </a:r>
            <a:r>
              <a:rPr lang="pt-BR" sz="2800" dirty="0" smtClean="0"/>
              <a:t> Service </a:t>
            </a:r>
            <a:r>
              <a:rPr lang="pt-BR" sz="2800" dirty="0" err="1" smtClean="0"/>
              <a:t>Location</a:t>
            </a:r>
            <a:r>
              <a:rPr lang="pt-BR" sz="2800" dirty="0" smtClean="0"/>
              <a:t> (CSL ou CIA)</a:t>
            </a:r>
          </a:p>
          <a:p>
            <a:pPr lvl="1"/>
            <a:r>
              <a:rPr lang="pt-BR" sz="2400" dirty="0" smtClean="0"/>
              <a:t>Busca centralizada</a:t>
            </a:r>
          </a:p>
          <a:p>
            <a:pPr lvl="1"/>
            <a:r>
              <a:rPr lang="pt-BR" sz="2400" dirty="0" smtClean="0"/>
              <a:t>Exemplo </a:t>
            </a:r>
            <a:r>
              <a:rPr lang="pt-BR" sz="2400" dirty="0"/>
              <a:t>Napster - </a:t>
            </a:r>
            <a:r>
              <a:rPr lang="pt-BR" sz="2400" dirty="0">
                <a:hlinkClick r:id="rId3"/>
              </a:rPr>
              <a:t>https://www.youtube.com/watch?v=7AF18DUIH1Y</a:t>
            </a:r>
            <a:endParaRPr lang="pt-BR" sz="2400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08152C-2CF1-4EB0-B42D-92BB585052A6}" type="slidenum">
              <a:rPr lang="en-US" altLang="pt-BR" smtClean="0"/>
              <a:pPr>
                <a:defRPr/>
              </a:pPr>
              <a:t>10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80270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Modelos de P2P e aplicações - Classificação</a:t>
            </a:r>
            <a:endParaRPr lang="pt-BR" dirty="0"/>
          </a:p>
        </p:txBody>
      </p:sp>
      <p:sp>
        <p:nvSpPr>
          <p:cNvPr id="4" name="Subtítul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 err="1" smtClean="0"/>
              <a:t>Flooding-based</a:t>
            </a:r>
            <a:r>
              <a:rPr lang="pt-BR" sz="2400" dirty="0" smtClean="0"/>
              <a:t> </a:t>
            </a:r>
            <a:r>
              <a:rPr lang="pt-BR" sz="2400" dirty="0"/>
              <a:t>Service </a:t>
            </a:r>
            <a:r>
              <a:rPr lang="pt-BR" sz="2400" dirty="0" err="1"/>
              <a:t>Location</a:t>
            </a:r>
            <a:r>
              <a:rPr lang="pt-BR" sz="2400" dirty="0"/>
              <a:t> (FSL ou </a:t>
            </a:r>
            <a:r>
              <a:rPr lang="pt-BR" sz="2400" dirty="0" smtClean="0"/>
              <a:t>DIFA)</a:t>
            </a:r>
          </a:p>
          <a:p>
            <a:pPr lvl="1"/>
            <a:r>
              <a:rPr lang="pt-BR" sz="2000" dirty="0" smtClean="0"/>
              <a:t>Busca </a:t>
            </a:r>
            <a:r>
              <a:rPr lang="pt-BR" sz="2000" dirty="0"/>
              <a:t>baseada em </a:t>
            </a:r>
            <a:r>
              <a:rPr lang="pt-BR" sz="2000" dirty="0" smtClean="0"/>
              <a:t>inundação</a:t>
            </a:r>
          </a:p>
          <a:p>
            <a:pPr lvl="1"/>
            <a:r>
              <a:rPr lang="pt-BR" sz="2000" dirty="0" err="1" smtClean="0"/>
              <a:t>Gnutella</a:t>
            </a:r>
            <a:endParaRPr lang="pt-BR" sz="2000" dirty="0"/>
          </a:p>
          <a:p>
            <a:r>
              <a:rPr lang="en-US" sz="2400" dirty="0"/>
              <a:t>Distributed Hash Table-based Service Location (DHT </a:t>
            </a:r>
            <a:r>
              <a:rPr lang="en-US" sz="2400" dirty="0" err="1"/>
              <a:t>ou</a:t>
            </a:r>
            <a:r>
              <a:rPr lang="en-US" sz="2400" dirty="0"/>
              <a:t> </a:t>
            </a:r>
            <a:r>
              <a:rPr lang="en-US" sz="2400" dirty="0" smtClean="0"/>
              <a:t>DIHA)</a:t>
            </a:r>
          </a:p>
          <a:p>
            <a:pPr lvl="1"/>
            <a:r>
              <a:rPr lang="pt-BR" sz="2000" dirty="0" smtClean="0"/>
              <a:t>Busca </a:t>
            </a:r>
            <a:r>
              <a:rPr lang="pt-BR" sz="2000" dirty="0"/>
              <a:t>baseada em tabela de </a:t>
            </a:r>
            <a:r>
              <a:rPr lang="pt-BR" sz="2000" dirty="0" err="1"/>
              <a:t>hash</a:t>
            </a:r>
            <a:r>
              <a:rPr lang="pt-BR" sz="2000" dirty="0"/>
              <a:t> </a:t>
            </a:r>
            <a:r>
              <a:rPr lang="pt-BR" sz="2000" dirty="0" smtClean="0"/>
              <a:t>distribuída</a:t>
            </a:r>
          </a:p>
          <a:p>
            <a:pPr lvl="1"/>
            <a:r>
              <a:rPr lang="en-US" sz="2000" dirty="0" smtClean="0"/>
              <a:t>CAN</a:t>
            </a:r>
            <a:r>
              <a:rPr lang="en-US" sz="2000" dirty="0"/>
              <a:t>, Pastry, Tapestry, Chord</a:t>
            </a:r>
          </a:p>
          <a:p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08152C-2CF1-4EB0-B42D-92BB585052A6}" type="slidenum">
              <a:rPr lang="en-US" altLang="pt-BR" smtClean="0"/>
              <a:pPr>
                <a:defRPr/>
              </a:pPr>
              <a:t>11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400568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Modelos de P2P e aplicações – Gnutella Flooding</a:t>
            </a:r>
            <a:endParaRPr lang="pt-BR" dirty="0"/>
          </a:p>
        </p:txBody>
      </p:sp>
      <p:pic>
        <p:nvPicPr>
          <p:cNvPr id="1026" name="Picture 2" descr="Resultado de imagem para gnutella flooding">
            <a:extLst>
              <a:ext uri="{FF2B5EF4-FFF2-40B4-BE49-F238E27FC236}">
                <a16:creationId xmlns:a16="http://schemas.microsoft.com/office/drawing/2014/main" id="{BF152D0F-06DD-4752-8A83-C4C655A1B9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00" b="4762"/>
          <a:stretch/>
        </p:blipFill>
        <p:spPr bwMode="auto">
          <a:xfrm>
            <a:off x="2391223" y="1813670"/>
            <a:ext cx="7470514" cy="44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08152C-2CF1-4EB0-B42D-92BB585052A6}" type="slidenum">
              <a:rPr lang="en-US" altLang="pt-BR" smtClean="0"/>
              <a:pPr>
                <a:defRPr/>
              </a:pPr>
              <a:t>12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417909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/>
              <a:t>Quais são as vantagens e desvantagens do modelo de inundação em relação a arquitetura do Napster</a:t>
            </a:r>
            <a:r>
              <a:rPr lang="pt-BR" sz="2400" dirty="0" smtClean="0"/>
              <a:t>?</a:t>
            </a:r>
            <a:endParaRPr lang="pt-BR" sz="2400" dirty="0"/>
          </a:p>
          <a:p>
            <a:r>
              <a:rPr lang="pt-BR" sz="2400" dirty="0"/>
              <a:t>Enumere uma possível solução para diminuir o número de mensagens e o tempo de resposta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08152C-2CF1-4EB0-B42D-92BB585052A6}" type="slidenum">
              <a:rPr lang="en-US" altLang="pt-BR" smtClean="0"/>
              <a:pPr>
                <a:defRPr/>
              </a:pPr>
              <a:t>13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555839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en-US"/>
              <a:t>Sistemas Distribuídos Colaborativos</a:t>
            </a:r>
          </a:p>
        </p:txBody>
      </p:sp>
      <p:sp>
        <p:nvSpPr>
          <p:cNvPr id="5632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altLang="en-US" sz="2400" dirty="0"/>
              <a:t>O mais importante é que, ao consultar um item de dado, o endereço de rede do nó responsável por aquele item de dado é retornado</a:t>
            </a:r>
            <a:r>
              <a:rPr lang="pt-BR" altLang="en-US" sz="2400" dirty="0" smtClean="0"/>
              <a:t>.</a:t>
            </a:r>
            <a:endParaRPr lang="pt-BR" altLang="en-US" sz="2400" dirty="0"/>
          </a:p>
          <a:p>
            <a:r>
              <a:rPr lang="pt-BR" altLang="en-US" sz="2400" dirty="0"/>
              <a:t>Na verdade, consegue-se isso roteando uma requisição para um item de dado até o nó responsável.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08152C-2CF1-4EB0-B42D-92BB585052A6}" type="slidenum">
              <a:rPr lang="en-US" altLang="pt-BR" smtClean="0"/>
              <a:pPr>
                <a:defRPr/>
              </a:pPr>
              <a:t>14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83404403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en-US" dirty="0"/>
              <a:t>Arquiteturas Estruturadas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97280" y="3744312"/>
            <a:ext cx="10058400" cy="2348984"/>
          </a:xfrm>
        </p:spPr>
        <p:txBody>
          <a:bodyPr>
            <a:normAutofit/>
          </a:bodyPr>
          <a:lstStyle/>
          <a:p>
            <a:pPr algn="ctr"/>
            <a:r>
              <a:rPr lang="pt-BR" sz="2400" dirty="0">
                <a:solidFill>
                  <a:srgbClr val="002060"/>
                </a:solidFill>
              </a:rPr>
              <a:t>Ele baixa porções do arquivo de outros usuários até que as porções transferidas possam ser montadas em conjunto, resultando no arquivo completo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08152C-2CF1-4EB0-B42D-92BB585052A6}" type="slidenum">
              <a:rPr lang="en-US" altLang="pt-BR" smtClean="0"/>
              <a:pPr>
                <a:defRPr/>
              </a:pPr>
              <a:t>15</a:t>
            </a:fld>
            <a:endParaRPr lang="en-US" altLang="pt-BR"/>
          </a:p>
        </p:txBody>
      </p:sp>
      <p:sp>
        <p:nvSpPr>
          <p:cNvPr id="5" name="CaixaDeTexto 4"/>
          <p:cNvSpPr txBox="1"/>
          <p:nvPr/>
        </p:nvSpPr>
        <p:spPr>
          <a:xfrm>
            <a:off x="3081380" y="2202227"/>
            <a:ext cx="6090200" cy="1077218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altLang="en-US" sz="3200" dirty="0">
                <a:solidFill>
                  <a:schemeClr val="bg1"/>
                </a:solidFill>
              </a:rPr>
              <a:t>Quando um usuário final estiver procurando um arquivo....</a:t>
            </a:r>
            <a:endParaRPr lang="pt-B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791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isso lembra?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C957DDB-8DF8-491F-A172-5FBADDA3D6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859" y="4437112"/>
            <a:ext cx="6889242" cy="1814726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B589E3-4BD7-475E-9F10-C303224776E0}" type="slidenum">
              <a:rPr lang="en-US" altLang="pt-BR" smtClean="0"/>
              <a:pPr>
                <a:defRPr/>
              </a:pPr>
              <a:t>16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05769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646DFD-9B33-46AB-BFD1-3F873BC472EB}" type="slidenum">
              <a:rPr lang="en-US" altLang="pt-BR" smtClean="0"/>
              <a:pPr>
                <a:defRPr/>
              </a:pPr>
              <a:t>17</a:t>
            </a:fld>
            <a:endParaRPr lang="en-US" altLang="pt-BR"/>
          </a:p>
        </p:txBody>
      </p:sp>
      <p:pic>
        <p:nvPicPr>
          <p:cNvPr id="3" name="BitTorrent how it works  - YouTub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1115372" y="116632"/>
            <a:ext cx="9932102" cy="558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19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Passos para download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08152C-2CF1-4EB0-B42D-92BB585052A6}" type="slidenum">
              <a:rPr lang="en-US" altLang="pt-BR" smtClean="0"/>
              <a:pPr>
                <a:defRPr/>
              </a:pPr>
              <a:t>18</a:t>
            </a:fld>
            <a:endParaRPr lang="en-US" altLang="pt-BR"/>
          </a:p>
        </p:txBody>
      </p:sp>
      <p:pic>
        <p:nvPicPr>
          <p:cNvPr id="109572" name="Picture 4" descr="Typical BitTorrent network with data flow paths show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53697" y="1988840"/>
            <a:ext cx="8945566" cy="41447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20" name="Picture 4" descr="Baixe torrents atravÃ©s dos clientes!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12424" y="132"/>
            <a:ext cx="2267566" cy="1700676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Um “navegador” de Torrentes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08152C-2CF1-4EB0-B42D-92BB585052A6}" type="slidenum">
              <a:rPr lang="en-US" altLang="pt-BR" smtClean="0"/>
              <a:pPr>
                <a:defRPr/>
              </a:pPr>
              <a:t>19</a:t>
            </a:fld>
            <a:endParaRPr lang="en-US" altLang="pt-BR"/>
          </a:p>
        </p:txBody>
      </p:sp>
      <p:pic>
        <p:nvPicPr>
          <p:cNvPr id="111618" name="Picture 2" descr="Cliente BitTorren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95070" y="1843662"/>
            <a:ext cx="7462820" cy="446565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 que é P2P?</a:t>
            </a:r>
            <a:endParaRPr lang="pt-BR" dirty="0"/>
          </a:p>
        </p:txBody>
      </p:sp>
      <p:sp>
        <p:nvSpPr>
          <p:cNvPr id="4" name="Subtítul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 err="1"/>
              <a:t>Peer-to-peer</a:t>
            </a:r>
            <a:r>
              <a:rPr lang="pt-BR" sz="2400" dirty="0"/>
              <a:t> (do inglês par-a-par ou simplesmente ponto-a-ponto)</a:t>
            </a:r>
          </a:p>
          <a:p>
            <a:r>
              <a:rPr lang="pt-BR" sz="2400" dirty="0"/>
              <a:t>Arquitetura de redes de computadores onde cada um dos pontos ou nós da rede funciona tanto como cliente quanto como servidor.</a:t>
            </a:r>
          </a:p>
          <a:p>
            <a:pPr lvl="1"/>
            <a:r>
              <a:rPr lang="pt-BR" sz="2000" dirty="0"/>
              <a:t>compartilhamentos de serviços e dados sem a necessidade de um servidor central</a:t>
            </a:r>
          </a:p>
          <a:p>
            <a:endParaRPr lang="pt-BR" dirty="0"/>
          </a:p>
        </p:txBody>
      </p:sp>
      <p:pic>
        <p:nvPicPr>
          <p:cNvPr id="5" name="Imagem 4" descr="p2p o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40016" y="3870839"/>
            <a:ext cx="4032448" cy="2131219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08152C-2CF1-4EB0-B42D-92BB585052A6}" type="slidenum">
              <a:rPr lang="en-US" altLang="pt-BR" smtClean="0"/>
              <a:pPr>
                <a:defRPr/>
              </a:pPr>
              <a:t>2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4193748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97280" y="1845734"/>
            <a:ext cx="4062616" cy="402336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Torrent  </a:t>
            </a:r>
            <a:r>
              <a:rPr lang="en-US" sz="2400" dirty="0"/>
              <a:t>descriptor</a:t>
            </a:r>
          </a:p>
          <a:p>
            <a:r>
              <a:rPr lang="en-US" sz="2400" dirty="0"/>
              <a:t>Pieces</a:t>
            </a:r>
          </a:p>
          <a:p>
            <a:r>
              <a:rPr lang="en-US" sz="2400" dirty="0"/>
              <a:t>Peers, </a:t>
            </a:r>
            <a:r>
              <a:rPr lang="en-US" sz="2400" dirty="0" err="1"/>
              <a:t>leechers</a:t>
            </a:r>
            <a:r>
              <a:rPr lang="en-US" sz="2400" dirty="0"/>
              <a:t>, seeds, trackers e swarm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08152C-2CF1-4EB0-B42D-92BB585052A6}" type="slidenum">
              <a:rPr lang="en-US" altLang="pt-BR" smtClean="0"/>
              <a:pPr>
                <a:defRPr/>
              </a:pPr>
              <a:t>20</a:t>
            </a:fld>
            <a:endParaRPr lang="en-US" altLang="pt-BR"/>
          </a:p>
        </p:txBody>
      </p:sp>
      <p:pic>
        <p:nvPicPr>
          <p:cNvPr id="5" name="Picture 2" descr="Rede compartilhada P2P - torren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33276" y="2065170"/>
            <a:ext cx="5422404" cy="40668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44673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Arquivo .</a:t>
            </a:r>
            <a:r>
              <a:rPr lang="pt-BR" dirty="0" err="1"/>
              <a:t>Torrent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464152" y="1845734"/>
            <a:ext cx="3691528" cy="4023360"/>
          </a:xfrm>
        </p:spPr>
        <p:txBody>
          <a:bodyPr/>
          <a:lstStyle/>
          <a:p>
            <a:r>
              <a:rPr lang="pt-BR" sz="2400" dirty="0" smtClean="0">
                <a:solidFill>
                  <a:srgbClr val="0070C0"/>
                </a:solidFill>
              </a:rPr>
              <a:t>Campos</a:t>
            </a:r>
          </a:p>
          <a:p>
            <a:pPr lvl="1"/>
            <a:r>
              <a:rPr lang="pt-BR" sz="2000" b="1" dirty="0" err="1" smtClean="0"/>
              <a:t>announce</a:t>
            </a:r>
            <a:r>
              <a:rPr lang="pt-BR" sz="2000" dirty="0"/>
              <a:t>: informa qual o </a:t>
            </a:r>
            <a:r>
              <a:rPr lang="pt-BR" sz="2000" dirty="0" err="1"/>
              <a:t>Tracker</a:t>
            </a:r>
            <a:r>
              <a:rPr lang="pt-BR" sz="2000" dirty="0"/>
              <a:t> que trata da distribuição do arquivo;</a:t>
            </a:r>
          </a:p>
          <a:p>
            <a:pPr lvl="1"/>
            <a:r>
              <a:rPr lang="pt-BR" sz="2000" b="1" dirty="0" err="1"/>
              <a:t>announce-list</a:t>
            </a:r>
            <a:r>
              <a:rPr lang="pt-BR" sz="2000" dirty="0"/>
              <a:t>: informa eventuais </a:t>
            </a:r>
            <a:r>
              <a:rPr lang="pt-BR" sz="2000" dirty="0" err="1"/>
              <a:t>trackers</a:t>
            </a:r>
            <a:r>
              <a:rPr lang="pt-BR" sz="2000" dirty="0"/>
              <a:t> auxiliares;</a:t>
            </a:r>
          </a:p>
          <a:p>
            <a:pPr lvl="1"/>
            <a:r>
              <a:rPr lang="pt-BR" sz="2000" b="1" dirty="0" err="1"/>
              <a:t>info</a:t>
            </a:r>
            <a:r>
              <a:rPr lang="pt-BR" sz="2000" dirty="0"/>
              <a:t>: contém todos os dados referentes ao arquivo, como nome, tamanho, código de verificação de integridade (</a:t>
            </a:r>
            <a:r>
              <a:rPr lang="pt-BR" sz="2000" dirty="0" err="1"/>
              <a:t>hash</a:t>
            </a:r>
            <a:r>
              <a:rPr lang="pt-BR" sz="2000" dirty="0"/>
              <a:t>), etc.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08152C-2CF1-4EB0-B42D-92BB585052A6}" type="slidenum">
              <a:rPr lang="en-US" altLang="pt-BR" smtClean="0"/>
              <a:pPr>
                <a:defRPr/>
              </a:pPr>
              <a:t>21</a:t>
            </a:fld>
            <a:endParaRPr lang="en-US" altLang="pt-BR"/>
          </a:p>
        </p:txBody>
      </p:sp>
      <p:pic>
        <p:nvPicPr>
          <p:cNvPr id="5" name="Picture 2" descr="Resultado de imagem para torrent structur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7280" y="2597274"/>
            <a:ext cx="6264696" cy="25202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05109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70617-8DB9-4100-9A3E-9F6AE91C9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Outra visão</a:t>
            </a:r>
          </a:p>
        </p:txBody>
      </p:sp>
      <p:pic>
        <p:nvPicPr>
          <p:cNvPr id="57347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375" y="2132856"/>
            <a:ext cx="10038209" cy="3486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A79075-A29A-42F4-98ED-8EED87B5D067}" type="slidenum">
              <a:rPr lang="en-US" altLang="pt-BR" smtClean="0"/>
              <a:pPr>
                <a:defRPr/>
              </a:pPr>
              <a:t>22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429219842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Políticas do </a:t>
            </a:r>
            <a:r>
              <a:rPr lang="pt-BR" dirty="0" err="1" smtClean="0"/>
              <a:t>BitTorrent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 smtClean="0"/>
              <a:t>Transmissão não sequencial de pedaços (</a:t>
            </a:r>
            <a:r>
              <a:rPr lang="pt-BR" sz="2400" dirty="0" err="1" smtClean="0"/>
              <a:t>chunks</a:t>
            </a:r>
            <a:r>
              <a:rPr lang="pt-BR" sz="2400" dirty="0" smtClean="0"/>
              <a:t>) dos arquivos</a:t>
            </a:r>
          </a:p>
          <a:p>
            <a:r>
              <a:rPr lang="pt-BR" sz="2400" dirty="0" err="1" smtClean="0"/>
              <a:t>Rarest</a:t>
            </a:r>
            <a:r>
              <a:rPr lang="pt-BR" sz="2400" dirty="0" smtClean="0"/>
              <a:t> </a:t>
            </a:r>
            <a:r>
              <a:rPr lang="pt-BR" sz="2400" dirty="0" err="1" smtClean="0"/>
              <a:t>First</a:t>
            </a:r>
            <a:r>
              <a:rPr lang="pt-BR" sz="2400" dirty="0" smtClean="0"/>
              <a:t> (política de download)</a:t>
            </a:r>
          </a:p>
          <a:p>
            <a:pPr lvl="1"/>
            <a:r>
              <a:rPr lang="pt-BR" sz="2000" dirty="0" smtClean="0"/>
              <a:t>Os pedaços mais raros são baixados primeiro</a:t>
            </a:r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pPr>
              <a:buNone/>
            </a:pP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A79075-A29A-42F4-98ED-8EED87B5D067}" type="slidenum">
              <a:rPr lang="en-US" altLang="pt-BR" smtClean="0"/>
              <a:pPr>
                <a:defRPr/>
              </a:pPr>
              <a:t>23</a:t>
            </a:fld>
            <a:endParaRPr lang="en-US" altLang="pt-BR"/>
          </a:p>
        </p:txBody>
      </p:sp>
      <p:pic>
        <p:nvPicPr>
          <p:cNvPr id="2050" name="Picture 2" descr="https://www.researchgate.net/profile/Carlo_Rodrigues2/publication/258274188/figure/fig1/AS:297637422092314@1447973699708/Rarest-first-piece-strategy-from-BitTorrent_W64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96500" y="3501008"/>
            <a:ext cx="9059960" cy="20882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Políticas do </a:t>
            </a:r>
            <a:r>
              <a:rPr lang="pt-BR" dirty="0" err="1" smtClean="0"/>
              <a:t>BitTorrent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 err="1" smtClean="0"/>
              <a:t>Tit-for-tat</a:t>
            </a:r>
            <a:r>
              <a:rPr lang="pt-BR" sz="2400" dirty="0" smtClean="0"/>
              <a:t>  (política de reciprocidade)</a:t>
            </a:r>
          </a:p>
          <a:p>
            <a:pPr lvl="1"/>
            <a:r>
              <a:rPr lang="pt-BR" sz="2000" dirty="0" smtClean="0"/>
              <a:t>Cada </a:t>
            </a:r>
            <a:r>
              <a:rPr lang="pt-BR" sz="2000" dirty="0" err="1" smtClean="0"/>
              <a:t>peer</a:t>
            </a:r>
            <a:r>
              <a:rPr lang="pt-BR" sz="2000" dirty="0" smtClean="0"/>
              <a:t> libera o download para três dos participantes que mais liberaram download para ele</a:t>
            </a:r>
          </a:p>
          <a:p>
            <a:pPr lvl="1"/>
            <a:r>
              <a:rPr lang="pt-BR" sz="2000" dirty="0" smtClean="0"/>
              <a:t>Um quarto </a:t>
            </a:r>
            <a:r>
              <a:rPr lang="pt-BR" sz="2000" dirty="0" err="1" smtClean="0"/>
              <a:t>peer</a:t>
            </a:r>
            <a:r>
              <a:rPr lang="pt-BR" sz="2000" dirty="0" smtClean="0"/>
              <a:t> é escolhido aleatoriamente (</a:t>
            </a:r>
            <a:r>
              <a:rPr lang="pt-BR" sz="2000" dirty="0" err="1" smtClean="0"/>
              <a:t>Optimist</a:t>
            </a:r>
            <a:r>
              <a:rPr lang="pt-BR" sz="2000" dirty="0" smtClean="0"/>
              <a:t> </a:t>
            </a:r>
            <a:r>
              <a:rPr lang="pt-BR" sz="2000" dirty="0" err="1" smtClean="0"/>
              <a:t>Unchoke</a:t>
            </a:r>
            <a:r>
              <a:rPr lang="pt-BR" sz="2000" dirty="0" smtClean="0"/>
              <a:t>)</a:t>
            </a:r>
          </a:p>
          <a:p>
            <a:pPr>
              <a:buNone/>
            </a:pP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A79075-A29A-42F4-98ED-8EED87B5D067}" type="slidenum">
              <a:rPr lang="en-US" altLang="pt-BR" smtClean="0"/>
              <a:pPr>
                <a:defRPr/>
              </a:pPr>
              <a:t>24</a:t>
            </a:fld>
            <a:endParaRPr lang="en-US" altLang="pt-BR"/>
          </a:p>
        </p:txBody>
      </p:sp>
      <p:pic>
        <p:nvPicPr>
          <p:cNvPr id="116738" name="Picture 2" descr="Fig. 2. Peer Set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1302" y="3356992"/>
            <a:ext cx="4990356" cy="29337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flipH="1" flipV="1">
            <a:off x="10970600" y="6509855"/>
            <a:ext cx="45719" cy="45719"/>
          </a:xfrm>
          <a:prstGeom prst="rect">
            <a:avLst/>
          </a:prstGeom>
          <a:solidFill>
            <a:srgbClr val="8F45C7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H="1" flipV="1">
            <a:off x="11033830" y="6401799"/>
            <a:ext cx="45719" cy="45719"/>
          </a:xfrm>
          <a:prstGeom prst="rect">
            <a:avLst/>
          </a:prstGeom>
          <a:solidFill>
            <a:srgbClr val="8F45C7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H="1" flipV="1">
            <a:off x="10953822" y="6356080"/>
            <a:ext cx="45719" cy="45719"/>
          </a:xfrm>
          <a:prstGeom prst="rect">
            <a:avLst/>
          </a:prstGeom>
          <a:solidFill>
            <a:srgbClr val="8F45C7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 flipH="1" flipV="1">
            <a:off x="11036137" y="6282828"/>
            <a:ext cx="45719" cy="45719"/>
          </a:xfrm>
          <a:prstGeom prst="rect">
            <a:avLst/>
          </a:prstGeom>
          <a:solidFill>
            <a:srgbClr val="8F45C7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21"/>
          <p:cNvSpPr txBox="1"/>
          <p:nvPr/>
        </p:nvSpPr>
        <p:spPr>
          <a:xfrm>
            <a:off x="11129991" y="6211051"/>
            <a:ext cx="872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Alegreya Sans Light" panose="00000400000000000000" pitchFamily="50" charset="0"/>
              </a:rPr>
              <a:t>11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Alegreya Sans Light" panose="00000400000000000000" pitchFamily="50" charset="0"/>
            </a:endParaRPr>
          </a:p>
        </p:txBody>
      </p:sp>
      <p:sp>
        <p:nvSpPr>
          <p:cNvPr id="13" name="Título 3"/>
          <p:cNvSpPr txBox="1">
            <a:spLocks/>
          </p:cNvSpPr>
          <p:nvPr/>
        </p:nvSpPr>
        <p:spPr>
          <a:xfrm>
            <a:off x="723611" y="453005"/>
            <a:ext cx="6977483" cy="1763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CA" sz="4000" dirty="0">
              <a:solidFill>
                <a:schemeClr val="tx1">
                  <a:lumMod val="65000"/>
                  <a:lumOff val="35000"/>
                </a:schemeClr>
              </a:solidFill>
              <a:latin typeface="Alegreya Sans Light" panose="00000400000000000000" pitchFamily="50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8F99D9-120D-4141-9582-77136351D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Vantagens</a:t>
            </a:r>
            <a:endParaRPr lang="pt-BR" dirty="0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950E73D8-568B-4F02-9C33-33BC99F77CA3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 </a:t>
            </a:r>
            <a:r>
              <a:rPr lang="pt-BR" sz="2400" dirty="0" smtClean="0"/>
              <a:t>Segurança</a:t>
            </a:r>
          </a:p>
          <a:p>
            <a:pPr lvl="1">
              <a:buNone/>
            </a:pPr>
            <a:r>
              <a:rPr lang="pt-BR" sz="2000" dirty="0" smtClean="0"/>
              <a:t>Protocolo do </a:t>
            </a:r>
            <a:r>
              <a:rPr lang="pt-BR" sz="2000" dirty="0" err="1" smtClean="0"/>
              <a:t>BitTorrent</a:t>
            </a:r>
            <a:r>
              <a:rPr lang="pt-BR" sz="2000" dirty="0" smtClean="0"/>
              <a:t> compartilha apenas o arquivo que você estiver baixando ou já baixou. </a:t>
            </a:r>
          </a:p>
          <a:p>
            <a:r>
              <a:rPr lang="pt-BR" sz="2400" dirty="0" smtClean="0"/>
              <a:t> Multiplataforma e Gratuito</a:t>
            </a:r>
          </a:p>
          <a:p>
            <a:pPr lvl="1">
              <a:buNone/>
            </a:pPr>
            <a:r>
              <a:rPr lang="pt-BR" sz="2000" dirty="0" smtClean="0"/>
              <a:t>o </a:t>
            </a:r>
            <a:r>
              <a:rPr lang="pt-BR" sz="2000" dirty="0" err="1" smtClean="0"/>
              <a:t>BitTorrent</a:t>
            </a:r>
            <a:r>
              <a:rPr lang="pt-BR" sz="2000" dirty="0" smtClean="0"/>
              <a:t> é multiplataforma, ou seja, não é destinado a um único sistema operacional. </a:t>
            </a:r>
          </a:p>
          <a:p>
            <a:r>
              <a:rPr lang="pt-BR" sz="2400" dirty="0" smtClean="0"/>
              <a:t>Continue de onde parou</a:t>
            </a:r>
          </a:p>
          <a:p>
            <a:r>
              <a:rPr lang="pt-BR" sz="2400" dirty="0" smtClean="0"/>
              <a:t>Distribuição barata</a:t>
            </a:r>
          </a:p>
          <a:p>
            <a:pPr lvl="1"/>
            <a:r>
              <a:rPr lang="pt-BR" sz="2000" dirty="0" smtClean="0"/>
              <a:t> A </a:t>
            </a:r>
            <a:r>
              <a:rPr lang="pt-BR" sz="2000" dirty="0" err="1" smtClean="0"/>
              <a:t>infra-estrutura</a:t>
            </a:r>
            <a:r>
              <a:rPr lang="pt-BR" sz="2000" dirty="0" smtClean="0"/>
              <a:t> de TI são os usuários</a:t>
            </a:r>
            <a:endParaRPr lang="pt-BR" sz="2000" dirty="0"/>
          </a:p>
          <a:p>
            <a:endParaRPr lang="pt-BR" dirty="0"/>
          </a:p>
          <a:p>
            <a:endParaRPr lang="pt-BR" dirty="0"/>
          </a:p>
          <a:p>
            <a:endParaRPr lang="en-US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08152C-2CF1-4EB0-B42D-92BB585052A6}" type="slidenum">
              <a:rPr lang="en-US" altLang="pt-BR" smtClean="0"/>
              <a:pPr>
                <a:defRPr/>
              </a:pPr>
              <a:t>25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8200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flipH="1" flipV="1">
            <a:off x="10970600" y="6509855"/>
            <a:ext cx="45719" cy="45719"/>
          </a:xfrm>
          <a:prstGeom prst="rect">
            <a:avLst/>
          </a:prstGeom>
          <a:solidFill>
            <a:srgbClr val="8F45C7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H="1" flipV="1">
            <a:off x="11033830" y="6401799"/>
            <a:ext cx="45719" cy="45719"/>
          </a:xfrm>
          <a:prstGeom prst="rect">
            <a:avLst/>
          </a:prstGeom>
          <a:solidFill>
            <a:srgbClr val="8F45C7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H="1" flipV="1">
            <a:off x="10953822" y="6356080"/>
            <a:ext cx="45719" cy="45719"/>
          </a:xfrm>
          <a:prstGeom prst="rect">
            <a:avLst/>
          </a:prstGeom>
          <a:solidFill>
            <a:srgbClr val="8F45C7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 flipH="1" flipV="1">
            <a:off x="11036137" y="6282828"/>
            <a:ext cx="45719" cy="45719"/>
          </a:xfrm>
          <a:prstGeom prst="rect">
            <a:avLst/>
          </a:prstGeom>
          <a:solidFill>
            <a:srgbClr val="8F45C7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21"/>
          <p:cNvSpPr txBox="1"/>
          <p:nvPr/>
        </p:nvSpPr>
        <p:spPr>
          <a:xfrm>
            <a:off x="11129991" y="6211051"/>
            <a:ext cx="872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Alegreya Sans Light" panose="00000400000000000000" pitchFamily="50" charset="0"/>
              </a:rPr>
              <a:t>11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Alegreya Sans Light" panose="00000400000000000000" pitchFamily="50" charset="0"/>
            </a:endParaRPr>
          </a:p>
        </p:txBody>
      </p:sp>
      <p:sp>
        <p:nvSpPr>
          <p:cNvPr id="13" name="Título 3"/>
          <p:cNvSpPr txBox="1">
            <a:spLocks/>
          </p:cNvSpPr>
          <p:nvPr/>
        </p:nvSpPr>
        <p:spPr>
          <a:xfrm>
            <a:off x="723611" y="453005"/>
            <a:ext cx="6977483" cy="1763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CA" sz="4000" dirty="0">
              <a:solidFill>
                <a:schemeClr val="tx1">
                  <a:lumMod val="65000"/>
                  <a:lumOff val="35000"/>
                </a:schemeClr>
              </a:solidFill>
              <a:latin typeface="Alegreya Sans Light" panose="00000400000000000000" pitchFamily="50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8F99D9-120D-4141-9582-77136351D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Desvantagens </a:t>
            </a:r>
            <a:r>
              <a:rPr lang="en-CA" dirty="0"/>
              <a:t/>
            </a:r>
            <a:br>
              <a:rPr lang="en-CA" dirty="0"/>
            </a:br>
            <a:endParaRPr lang="pt-BR" dirty="0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950E73D8-568B-4F02-9C33-33BC99F77CA3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 smtClean="0"/>
              <a:t> Velocidade inconstante</a:t>
            </a:r>
          </a:p>
          <a:p>
            <a:pPr lvl="1">
              <a:buNone/>
            </a:pPr>
            <a:r>
              <a:rPr lang="pt-BR" sz="2000" dirty="0" smtClean="0"/>
              <a:t>A velocidade de download é inconstante e depende do número de participantes do SWARM</a:t>
            </a:r>
          </a:p>
          <a:p>
            <a:r>
              <a:rPr lang="pt-BR" sz="2400" dirty="0" smtClean="0"/>
              <a:t>Upstream ocupado</a:t>
            </a:r>
          </a:p>
          <a:p>
            <a:pPr lvl="1">
              <a:buNone/>
            </a:pPr>
            <a:r>
              <a:rPr lang="pt-BR" sz="2000" dirty="0" smtClean="0"/>
              <a:t>Para participar da rede ativamente o </a:t>
            </a:r>
            <a:r>
              <a:rPr lang="pt-BR" sz="2000" dirty="0" err="1" smtClean="0"/>
              <a:t>peer</a:t>
            </a:r>
            <a:r>
              <a:rPr lang="pt-BR" sz="2000" dirty="0" smtClean="0"/>
              <a:t> terá que cooperar e portanto tráfego de saída será observado em sua rede</a:t>
            </a:r>
          </a:p>
          <a:p>
            <a:r>
              <a:rPr lang="pt-BR" sz="2400" dirty="0" smtClean="0"/>
              <a:t>Buffers TCP da rede ocupados</a:t>
            </a:r>
          </a:p>
          <a:p>
            <a:pPr lvl="1"/>
            <a:r>
              <a:rPr lang="pt-BR" sz="2000" dirty="0" smtClean="0"/>
              <a:t>A taxa de ocupação da rede é alta. O uso do </a:t>
            </a:r>
            <a:r>
              <a:rPr lang="pt-BR" sz="2000" b="1" dirty="0" err="1" smtClean="0"/>
              <a:t>µTP</a:t>
            </a:r>
            <a:r>
              <a:rPr lang="pt-BR" sz="2000" dirty="0" smtClean="0"/>
              <a:t> (</a:t>
            </a:r>
            <a:r>
              <a:rPr lang="pt-BR" sz="2000" i="1" dirty="0" err="1" smtClean="0"/>
              <a:t>µTorrent</a:t>
            </a:r>
            <a:r>
              <a:rPr lang="pt-BR" sz="2000" i="1" dirty="0" smtClean="0"/>
              <a:t> </a:t>
            </a:r>
            <a:r>
              <a:rPr lang="pt-BR" sz="2000" i="1" dirty="0" err="1" smtClean="0"/>
              <a:t>Transport</a:t>
            </a:r>
            <a:r>
              <a:rPr lang="pt-BR" sz="2000" i="1" dirty="0" smtClean="0"/>
              <a:t> </a:t>
            </a:r>
            <a:r>
              <a:rPr lang="pt-BR" sz="2000" i="1" dirty="0" err="1" smtClean="0"/>
              <a:t>Protocol</a:t>
            </a:r>
            <a:r>
              <a:rPr lang="pt-BR" sz="2000" dirty="0" smtClean="0"/>
              <a:t> pode reduzir o problema</a:t>
            </a:r>
          </a:p>
          <a:p>
            <a:r>
              <a:rPr lang="pt-BR" sz="2400" dirty="0" err="1" smtClean="0"/>
              <a:t>Seeds</a:t>
            </a:r>
            <a:r>
              <a:rPr lang="pt-BR" sz="2400" dirty="0" smtClean="0"/>
              <a:t> podem deixar de existir</a:t>
            </a:r>
          </a:p>
          <a:p>
            <a:endParaRPr lang="pt-BR" dirty="0"/>
          </a:p>
          <a:p>
            <a:endParaRPr lang="pt-BR" dirty="0"/>
          </a:p>
          <a:p>
            <a:endParaRPr lang="en-US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08152C-2CF1-4EB0-B42D-92BB585052A6}" type="slidenum">
              <a:rPr lang="en-US" altLang="pt-BR" smtClean="0"/>
              <a:pPr>
                <a:defRPr/>
              </a:pPr>
              <a:t>26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82001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Questões legais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97280" y="1845734"/>
            <a:ext cx="5934824" cy="4023360"/>
          </a:xfrm>
        </p:spPr>
        <p:txBody>
          <a:bodyPr/>
          <a:lstStyle/>
          <a:p>
            <a:r>
              <a:rPr lang="pt-BR" sz="2400" dirty="0"/>
              <a:t>Relação com compartilhamento ilegal</a:t>
            </a:r>
          </a:p>
          <a:p>
            <a:pPr lvl="1"/>
            <a:r>
              <a:rPr lang="pt-BR" sz="2000" dirty="0"/>
              <a:t>protocolo  </a:t>
            </a:r>
            <a:r>
              <a:rPr lang="pt-BR" sz="2000" dirty="0" err="1"/>
              <a:t>vs</a:t>
            </a:r>
            <a:r>
              <a:rPr lang="pt-BR" sz="2000" dirty="0"/>
              <a:t>  websites</a:t>
            </a:r>
          </a:p>
          <a:p>
            <a:pPr lvl="1"/>
            <a:r>
              <a:rPr lang="pt-BR" sz="2000" dirty="0"/>
              <a:t>responsabilidade legal</a:t>
            </a:r>
          </a:p>
          <a:p>
            <a:r>
              <a:rPr lang="pt-BR" sz="2400" dirty="0" err="1"/>
              <a:t>Traffic</a:t>
            </a:r>
            <a:r>
              <a:rPr lang="pt-BR" sz="2400" dirty="0"/>
              <a:t> </a:t>
            </a:r>
            <a:r>
              <a:rPr lang="pt-BR" sz="2400" dirty="0" err="1"/>
              <a:t>Shaping</a:t>
            </a:r>
            <a:endParaRPr lang="pt-BR" sz="2400" dirty="0"/>
          </a:p>
          <a:p>
            <a:pPr lvl="1"/>
            <a:r>
              <a:rPr lang="pt-BR" sz="2000" dirty="0"/>
              <a:t>Operadoras de telefonia ou </a:t>
            </a:r>
            <a:r>
              <a:rPr lang="pt-BR" sz="2000" dirty="0" err="1"/>
              <a:t>ISPs</a:t>
            </a:r>
            <a:r>
              <a:rPr lang="pt-BR" sz="2000" dirty="0"/>
              <a:t> que bloqueiam ou reduzem a velocidade de mensagens Bit </a:t>
            </a:r>
            <a:r>
              <a:rPr lang="pt-BR" sz="2000" dirty="0" err="1"/>
              <a:t>Torrent</a:t>
            </a:r>
            <a:endParaRPr lang="pt-BR" sz="2000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08152C-2CF1-4EB0-B42D-92BB585052A6}" type="slidenum">
              <a:rPr lang="en-US" altLang="pt-BR" smtClean="0"/>
              <a:pPr>
                <a:defRPr/>
              </a:pPr>
              <a:t>27</a:t>
            </a:fld>
            <a:endParaRPr lang="en-US" altLang="pt-BR"/>
          </a:p>
        </p:txBody>
      </p:sp>
      <p:pic>
        <p:nvPicPr>
          <p:cNvPr id="5" name="Picture 2" descr="Usage without shap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81165" y="1772816"/>
            <a:ext cx="3574515" cy="2232248"/>
          </a:xfrm>
          <a:prstGeom prst="rect">
            <a:avLst/>
          </a:prstGeom>
          <a:noFill/>
        </p:spPr>
      </p:pic>
      <p:pic>
        <p:nvPicPr>
          <p:cNvPr id="6" name="Picture 4" descr="Usage with shapi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68550" y="4077982"/>
            <a:ext cx="3587130" cy="2240126"/>
          </a:xfrm>
          <a:prstGeom prst="rect">
            <a:avLst/>
          </a:prstGeom>
          <a:noFill/>
        </p:spPr>
      </p:pic>
      <p:pic>
        <p:nvPicPr>
          <p:cNvPr id="7" name="Picture 6" descr="A plataforma torrent nÃ£o implica em pirataria.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306797" y="200684"/>
            <a:ext cx="1697765" cy="12733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75361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Magnet</a:t>
            </a:r>
            <a:r>
              <a:rPr lang="pt-BR" dirty="0"/>
              <a:t> Links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871298"/>
          </a:xfrm>
        </p:spPr>
        <p:txBody>
          <a:bodyPr/>
          <a:lstStyle/>
          <a:p>
            <a:r>
              <a:rPr lang="pt-BR" sz="2400" dirty="0" err="1"/>
              <a:t>Trackless</a:t>
            </a:r>
            <a:r>
              <a:rPr lang="pt-BR" sz="2400" dirty="0"/>
              <a:t> download</a:t>
            </a:r>
          </a:p>
          <a:p>
            <a:r>
              <a:rPr lang="pt-BR" sz="2400" dirty="0"/>
              <a:t>Um </a:t>
            </a:r>
            <a:r>
              <a:rPr lang="pt-BR" sz="2400" dirty="0" err="1"/>
              <a:t>magnet</a:t>
            </a:r>
            <a:r>
              <a:rPr lang="pt-BR" sz="2400" dirty="0"/>
              <a:t> link contém informação que podem levar aos </a:t>
            </a:r>
            <a:r>
              <a:rPr lang="pt-BR" sz="2400" dirty="0" err="1"/>
              <a:t>seeders</a:t>
            </a:r>
            <a:r>
              <a:rPr lang="pt-BR" sz="2400" dirty="0"/>
              <a:t> que detém um arquivo, e não do </a:t>
            </a:r>
            <a:r>
              <a:rPr lang="pt-BR" sz="2400" dirty="0" err="1"/>
              <a:t>tracker</a:t>
            </a:r>
            <a:r>
              <a:rPr lang="pt-BR" sz="2400" dirty="0"/>
              <a:t> ou da lista de </a:t>
            </a:r>
            <a:r>
              <a:rPr lang="pt-BR" sz="2400" dirty="0" err="1"/>
              <a:t>trackers</a:t>
            </a:r>
            <a:r>
              <a:rPr lang="pt-BR" sz="2400" dirty="0"/>
              <a:t> que o possui</a:t>
            </a:r>
          </a:p>
          <a:p>
            <a:r>
              <a:rPr lang="pt-BR" sz="2400" dirty="0" err="1"/>
              <a:t>Hash</a:t>
            </a:r>
            <a:r>
              <a:rPr lang="pt-BR" sz="2400" dirty="0"/>
              <a:t> do conteúdo compartilhado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08152C-2CF1-4EB0-B42D-92BB585052A6}" type="slidenum">
              <a:rPr lang="en-US" altLang="pt-BR" smtClean="0"/>
              <a:pPr>
                <a:defRPr/>
              </a:pPr>
              <a:t>28</a:t>
            </a:fld>
            <a:endParaRPr lang="en-US" alt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097280" y="4022649"/>
            <a:ext cx="5976664" cy="193899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chemeClr val="bg1"/>
                </a:solidFill>
              </a:rPr>
              <a:t>magnet</a:t>
            </a:r>
            <a:r>
              <a:rPr lang="pt-BR" sz="2000" dirty="0">
                <a:solidFill>
                  <a:schemeClr val="bg1"/>
                </a:solidFill>
              </a:rPr>
              <a:t>: (Identifica o link magnético)</a:t>
            </a:r>
          </a:p>
          <a:p>
            <a:r>
              <a:rPr lang="pt-BR" sz="2000" b="1" dirty="0">
                <a:solidFill>
                  <a:schemeClr val="bg1"/>
                </a:solidFill>
              </a:rPr>
              <a:t>?</a:t>
            </a:r>
            <a:r>
              <a:rPr lang="pt-BR" sz="2000" b="1" dirty="0" err="1">
                <a:solidFill>
                  <a:schemeClr val="bg1"/>
                </a:solidFill>
              </a:rPr>
              <a:t>xt</a:t>
            </a:r>
            <a:r>
              <a:rPr lang="pt-BR" sz="2000" b="1" dirty="0">
                <a:solidFill>
                  <a:schemeClr val="bg1"/>
                </a:solidFill>
              </a:rPr>
              <a:t>=</a:t>
            </a:r>
            <a:r>
              <a:rPr lang="pt-BR" sz="2000" b="1" dirty="0" err="1">
                <a:solidFill>
                  <a:schemeClr val="bg1"/>
                </a:solidFill>
              </a:rPr>
              <a:t>urn:btih</a:t>
            </a:r>
            <a:r>
              <a:rPr lang="pt-BR" sz="2000" dirty="0">
                <a:solidFill>
                  <a:schemeClr val="bg1"/>
                </a:solidFill>
              </a:rPr>
              <a:t>: (Define que este é um link de </a:t>
            </a:r>
            <a:r>
              <a:rPr lang="pt-BR" sz="2000" dirty="0" err="1">
                <a:solidFill>
                  <a:schemeClr val="bg1"/>
                </a:solidFill>
              </a:rPr>
              <a:t>torrents</a:t>
            </a:r>
            <a:r>
              <a:rPr lang="pt-BR" sz="2000" dirty="0">
                <a:solidFill>
                  <a:schemeClr val="bg1"/>
                </a:solidFill>
              </a:rPr>
              <a:t>, para que você use programas como o </a:t>
            </a:r>
            <a:r>
              <a:rPr lang="pt-BR" sz="2000" dirty="0" err="1">
                <a:solidFill>
                  <a:schemeClr val="bg1"/>
                </a:solidFill>
              </a:rPr>
              <a:t>BitTorrent</a:t>
            </a:r>
            <a:r>
              <a:rPr lang="pt-BR" sz="2000" dirty="0">
                <a:solidFill>
                  <a:schemeClr val="bg1"/>
                </a:solidFill>
              </a:rPr>
              <a:t>)</a:t>
            </a:r>
          </a:p>
          <a:p>
            <a:r>
              <a:rPr lang="pt-BR" sz="2000" b="1" dirty="0">
                <a:solidFill>
                  <a:schemeClr val="bg1"/>
                </a:solidFill>
              </a:rPr>
              <a:t>5dee65101db281ac9c46344cd6b175cdcad53426</a:t>
            </a:r>
            <a:r>
              <a:rPr lang="pt-BR" sz="2000" dirty="0">
                <a:solidFill>
                  <a:schemeClr val="bg1"/>
                </a:solidFill>
              </a:rPr>
              <a:t> (</a:t>
            </a:r>
            <a:r>
              <a:rPr lang="pt-BR" sz="2000" dirty="0" err="1">
                <a:solidFill>
                  <a:schemeClr val="bg1"/>
                </a:solidFill>
              </a:rPr>
              <a:t>Hash</a:t>
            </a:r>
            <a:r>
              <a:rPr lang="pt-BR" sz="2000" dirty="0">
                <a:solidFill>
                  <a:schemeClr val="bg1"/>
                </a:solidFill>
              </a:rPr>
              <a:t> do conteúdo)</a:t>
            </a:r>
          </a:p>
          <a:p>
            <a:r>
              <a:rPr lang="pt-BR" sz="2000" b="1" dirty="0">
                <a:solidFill>
                  <a:schemeClr val="bg1"/>
                </a:solidFill>
              </a:rPr>
              <a:t>&amp;</a:t>
            </a:r>
            <a:r>
              <a:rPr lang="pt-BR" sz="2000" b="1" dirty="0" err="1">
                <a:solidFill>
                  <a:schemeClr val="bg1"/>
                </a:solidFill>
              </a:rPr>
              <a:t>dn</a:t>
            </a:r>
            <a:r>
              <a:rPr lang="pt-BR" sz="2000" b="1" dirty="0">
                <a:solidFill>
                  <a:schemeClr val="bg1"/>
                </a:solidFill>
              </a:rPr>
              <a:t>=</a:t>
            </a:r>
            <a:r>
              <a:rPr lang="pt-BR" sz="2000" b="1" dirty="0" err="1">
                <a:solidFill>
                  <a:schemeClr val="bg1"/>
                </a:solidFill>
              </a:rPr>
              <a:t>name</a:t>
            </a:r>
            <a:r>
              <a:rPr lang="pt-BR" sz="2000" dirty="0">
                <a:solidFill>
                  <a:schemeClr val="bg1"/>
                </a:solidFill>
              </a:rPr>
              <a:t> (Nome do arquivo)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/>
          <a:srcRect r="37473"/>
          <a:stretch>
            <a:fillRect/>
          </a:stretch>
        </p:blipFill>
        <p:spPr>
          <a:xfrm>
            <a:off x="7392144" y="3825406"/>
            <a:ext cx="4196704" cy="2333478"/>
          </a:xfrm>
          <a:prstGeom prst="rect">
            <a:avLst/>
          </a:prstGeom>
        </p:spPr>
      </p:pic>
      <p:pic>
        <p:nvPicPr>
          <p:cNvPr id="7" name="Picture 4" descr="Magnet links are slowly replacing .torrent files on BitTorrent sit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14444" y="290940"/>
            <a:ext cx="2374404" cy="12570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46846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Peer</a:t>
            </a:r>
            <a:r>
              <a:rPr lang="pt-BR" dirty="0"/>
              <a:t> Exchange e DHT</a:t>
            </a:r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>
          <a:xfrm>
            <a:off x="1097280" y="1845734"/>
            <a:ext cx="5214744" cy="4319570"/>
          </a:xfrm>
        </p:spPr>
        <p:txBody>
          <a:bodyPr/>
          <a:lstStyle/>
          <a:p>
            <a:r>
              <a:rPr lang="pt-BR" sz="2400" dirty="0"/>
              <a:t>PEX (</a:t>
            </a:r>
            <a:r>
              <a:rPr lang="pt-BR" sz="2400" dirty="0" err="1"/>
              <a:t>Peer</a:t>
            </a:r>
            <a:r>
              <a:rPr lang="pt-BR" sz="2400" dirty="0"/>
              <a:t> Exchange)</a:t>
            </a:r>
          </a:p>
          <a:p>
            <a:pPr lvl="1"/>
            <a:r>
              <a:rPr lang="pt-BR" sz="2000" dirty="0"/>
              <a:t>Diminuição do número de mensagens intermediadas pelo </a:t>
            </a:r>
            <a:r>
              <a:rPr lang="pt-BR" sz="2000" dirty="0" err="1"/>
              <a:t>tracker</a:t>
            </a:r>
            <a:endParaRPr lang="pt-BR" sz="2000" dirty="0"/>
          </a:p>
          <a:p>
            <a:pPr lvl="1"/>
            <a:r>
              <a:rPr lang="pt-BR" sz="2000" dirty="0"/>
              <a:t>Troca de dados direta entre os </a:t>
            </a:r>
            <a:r>
              <a:rPr lang="pt-BR" sz="2000" dirty="0" err="1"/>
              <a:t>peers</a:t>
            </a:r>
            <a:r>
              <a:rPr lang="pt-BR" sz="2000" dirty="0"/>
              <a:t> que compõem o </a:t>
            </a:r>
            <a:r>
              <a:rPr lang="pt-BR" sz="2000" dirty="0" err="1" smtClean="0"/>
              <a:t>swarm</a:t>
            </a:r>
            <a:endParaRPr lang="pt-BR" sz="2000" dirty="0" smtClean="0"/>
          </a:p>
          <a:p>
            <a:r>
              <a:rPr lang="pt-BR" sz="2200" dirty="0"/>
              <a:t>DHT (</a:t>
            </a:r>
            <a:r>
              <a:rPr lang="pt-BR" sz="2200" dirty="0" err="1"/>
              <a:t>Distributed</a:t>
            </a:r>
            <a:r>
              <a:rPr lang="pt-BR" sz="2200" dirty="0"/>
              <a:t> </a:t>
            </a:r>
            <a:r>
              <a:rPr lang="pt-BR" sz="2200" dirty="0" err="1"/>
              <a:t>Hash</a:t>
            </a:r>
            <a:r>
              <a:rPr lang="pt-BR" sz="2200" dirty="0"/>
              <a:t> </a:t>
            </a:r>
            <a:r>
              <a:rPr lang="pt-BR" sz="2200" dirty="0" err="1"/>
              <a:t>Table</a:t>
            </a:r>
            <a:r>
              <a:rPr lang="pt-BR" sz="2200" dirty="0"/>
              <a:t>)</a:t>
            </a:r>
          </a:p>
          <a:p>
            <a:pPr lvl="1"/>
            <a:r>
              <a:rPr lang="pt-BR" sz="2000" dirty="0"/>
              <a:t>Forma de indexação de arquivos distribuída baseada no </a:t>
            </a:r>
            <a:r>
              <a:rPr lang="pt-BR" sz="2000" dirty="0" err="1"/>
              <a:t>hash</a:t>
            </a:r>
            <a:r>
              <a:rPr lang="pt-BR" sz="2000" dirty="0"/>
              <a:t> do conteúdo </a:t>
            </a:r>
          </a:p>
          <a:p>
            <a:pPr lvl="1"/>
            <a:r>
              <a:rPr lang="pt-BR" sz="2000" dirty="0" err="1"/>
              <a:t>Peers</a:t>
            </a:r>
            <a:r>
              <a:rPr lang="pt-BR" sz="2000" dirty="0"/>
              <a:t> compõe uma rede de sobreposição baseada em anel no qual a posição indica onde o arquivo está armazenado ou onde existe informações sobre ele</a:t>
            </a:r>
          </a:p>
          <a:p>
            <a:endParaRPr lang="pt-BR" sz="2200" dirty="0"/>
          </a:p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1B596A-5FD6-4A7D-9A63-6492B7C117EA}" type="slidenum">
              <a:rPr lang="en-US" altLang="pt-BR" smtClean="0"/>
              <a:pPr>
                <a:defRPr/>
              </a:pPr>
              <a:t>29</a:t>
            </a:fld>
            <a:endParaRPr lang="en-US" altLang="pt-BR"/>
          </a:p>
        </p:txBody>
      </p:sp>
      <p:pic>
        <p:nvPicPr>
          <p:cNvPr id="10" name="Picture 2" descr="Resultado de imagem para dht per utorrent"/>
          <p:cNvPicPr>
            <a:picLocks noChangeAspect="1" noChangeArrowheads="1"/>
          </p:cNvPicPr>
          <p:nvPr/>
        </p:nvPicPr>
        <p:blipFill>
          <a:blip r:embed="rId2" cstate="print"/>
          <a:srcRect r="19956"/>
          <a:stretch>
            <a:fillRect/>
          </a:stretch>
        </p:blipFill>
        <p:spPr bwMode="auto">
          <a:xfrm>
            <a:off x="6096000" y="2373675"/>
            <a:ext cx="5688632" cy="3152900"/>
          </a:xfrm>
          <a:prstGeom prst="rect">
            <a:avLst/>
          </a:prstGeom>
          <a:noFill/>
        </p:spPr>
      </p:pic>
      <p:sp>
        <p:nvSpPr>
          <p:cNvPr id="11" name="Seta para a direita 5"/>
          <p:cNvSpPr/>
          <p:nvPr/>
        </p:nvSpPr>
        <p:spPr>
          <a:xfrm>
            <a:off x="7320136" y="5016739"/>
            <a:ext cx="792088" cy="792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679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Diferenças entre P2P e Cliente-Servidor</a:t>
            </a:r>
            <a:endParaRPr lang="pt-BR" dirty="0"/>
          </a:p>
        </p:txBody>
      </p:sp>
      <p:sp>
        <p:nvSpPr>
          <p:cNvPr id="4" name="Subtítulo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Descentralização</a:t>
            </a:r>
          </a:p>
        </p:txBody>
      </p:sp>
      <p:pic>
        <p:nvPicPr>
          <p:cNvPr id="7" name="Imagem 6" descr="inf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56615" y="2659096"/>
            <a:ext cx="3119060" cy="2328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m 7" descr="grouped_device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04112" y="2524398"/>
            <a:ext cx="3463611" cy="25977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aixaDeTexto 1"/>
          <p:cNvSpPr txBox="1"/>
          <p:nvPr/>
        </p:nvSpPr>
        <p:spPr>
          <a:xfrm>
            <a:off x="2156615" y="5127575"/>
            <a:ext cx="3164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2">
                    <a:lumMod val="50000"/>
                  </a:schemeClr>
                </a:solidFill>
                <a:latin typeface="Akrobat" panose="00000600000000000000" pitchFamily="50" charset="0"/>
              </a:rPr>
              <a:t>Cliente-Servidor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8640949" y="5127574"/>
            <a:ext cx="767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2">
                    <a:lumMod val="50000"/>
                  </a:schemeClr>
                </a:solidFill>
                <a:latin typeface="Akrobat" panose="00000600000000000000" pitchFamily="50" charset="0"/>
              </a:rPr>
              <a:t>P2P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08152C-2CF1-4EB0-B42D-92BB585052A6}" type="slidenum">
              <a:rPr lang="en-US" altLang="pt-BR" smtClean="0"/>
              <a:pPr>
                <a:defRPr/>
              </a:pPr>
              <a:t>3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23068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97280" y="1845734"/>
            <a:ext cx="4998720" cy="4023360"/>
          </a:xfrm>
        </p:spPr>
        <p:txBody>
          <a:bodyPr/>
          <a:lstStyle/>
          <a:p>
            <a:r>
              <a:rPr lang="pt-BR" sz="2400" dirty="0"/>
              <a:t>Download de softwares e atualizações</a:t>
            </a:r>
          </a:p>
          <a:p>
            <a:pPr lvl="1"/>
            <a:r>
              <a:rPr lang="pt-BR" sz="2000" dirty="0"/>
              <a:t>Distribuição de Linux (</a:t>
            </a:r>
            <a:r>
              <a:rPr lang="pt-BR" sz="2000" dirty="0" err="1"/>
              <a:t>Ubuntu</a:t>
            </a:r>
            <a:r>
              <a:rPr lang="pt-BR" sz="2000" dirty="0"/>
              <a:t>)</a:t>
            </a:r>
          </a:p>
          <a:p>
            <a:pPr lvl="1"/>
            <a:r>
              <a:rPr lang="pt-BR" sz="2000" dirty="0"/>
              <a:t>Jogos e atualizações</a:t>
            </a:r>
          </a:p>
          <a:p>
            <a:r>
              <a:rPr lang="pt-BR" sz="2400" dirty="0"/>
              <a:t>Arquivar e estruturar grande quantidade de arquivos</a:t>
            </a:r>
          </a:p>
          <a:p>
            <a:pPr lvl="1"/>
            <a:r>
              <a:rPr lang="pt-BR" sz="2000" dirty="0" err="1"/>
              <a:t>BitTorrent</a:t>
            </a:r>
            <a:r>
              <a:rPr lang="pt-BR" sz="2000" dirty="0"/>
              <a:t> </a:t>
            </a:r>
            <a:r>
              <a:rPr lang="pt-BR" sz="2000" dirty="0" err="1"/>
              <a:t>Sync</a:t>
            </a:r>
            <a:endParaRPr lang="pt-BR" sz="2000" dirty="0"/>
          </a:p>
          <a:p>
            <a:r>
              <a:rPr lang="pt-BR" sz="2400" dirty="0"/>
              <a:t>Distribuição interna em companhias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08152C-2CF1-4EB0-B42D-92BB585052A6}" type="slidenum">
              <a:rPr lang="en-US" altLang="pt-BR" smtClean="0"/>
              <a:pPr>
                <a:defRPr/>
              </a:pPr>
              <a:t>30</a:t>
            </a:fld>
            <a:endParaRPr lang="en-US" altLang="pt-BR"/>
          </a:p>
        </p:txBody>
      </p:sp>
      <p:pic>
        <p:nvPicPr>
          <p:cNvPr id="5" name="Picture 2" descr="starcraft-2-peer-to-peer-download-featur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31166" y="1845734"/>
            <a:ext cx="4624514" cy="3329650"/>
          </a:xfrm>
          <a:prstGeom prst="rect">
            <a:avLst/>
          </a:prstGeom>
          <a:noFill/>
        </p:spPr>
      </p:pic>
      <p:pic>
        <p:nvPicPr>
          <p:cNvPr id="6" name="Picture 7" descr="Imagem relacionad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66330" y="5283758"/>
            <a:ext cx="1067652" cy="1067652"/>
          </a:xfrm>
          <a:prstGeom prst="rect">
            <a:avLst/>
          </a:prstGeom>
          <a:noFill/>
        </p:spPr>
      </p:pic>
      <p:pic>
        <p:nvPicPr>
          <p:cNvPr id="7" name="Picture 9" descr="http://archive.org/web/images/logo_wayback_210x77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760296" y="5450871"/>
            <a:ext cx="2000250" cy="7334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92579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Curiosidades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97280" y="1845734"/>
            <a:ext cx="4638680" cy="4023360"/>
          </a:xfrm>
        </p:spPr>
        <p:txBody>
          <a:bodyPr/>
          <a:lstStyle/>
          <a:p>
            <a:r>
              <a:rPr lang="pt-BR" sz="2400" dirty="0"/>
              <a:t>Foi criado em 2001 por </a:t>
            </a:r>
            <a:r>
              <a:rPr lang="pt-BR" sz="2400" dirty="0" err="1"/>
              <a:t>Bram</a:t>
            </a:r>
            <a:r>
              <a:rPr lang="pt-BR" sz="2400" dirty="0"/>
              <a:t> Cohen</a:t>
            </a:r>
          </a:p>
          <a:p>
            <a:r>
              <a:rPr lang="pt-BR" sz="2400" dirty="0"/>
              <a:t>Em 2004, chegou a ser quase 30% de todo o tráfego de dados da Internet*</a:t>
            </a:r>
          </a:p>
          <a:p>
            <a:r>
              <a:rPr lang="pt-BR" sz="2400" dirty="0" err="1"/>
              <a:t>Bitorrent</a:t>
            </a:r>
            <a:r>
              <a:rPr lang="pt-BR" sz="2400" dirty="0"/>
              <a:t> usa TCP, UDP e </a:t>
            </a:r>
            <a:r>
              <a:rPr lang="pt-BR" sz="2400" dirty="0" err="1"/>
              <a:t>uTP</a:t>
            </a:r>
            <a:r>
              <a:rPr lang="pt-BR" sz="2400" dirty="0"/>
              <a:t>** (uma variação do UDP) nas portas &gt; 6881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08152C-2CF1-4EB0-B42D-92BB585052A6}" type="slidenum">
              <a:rPr lang="en-US" altLang="pt-BR" smtClean="0"/>
              <a:pPr>
                <a:defRPr/>
              </a:pPr>
              <a:t>31</a:t>
            </a:fld>
            <a:endParaRPr lang="en-US" altLang="pt-BR"/>
          </a:p>
        </p:txBody>
      </p:sp>
      <p:pic>
        <p:nvPicPr>
          <p:cNvPr id="5" name="Picture 4" descr="Resultado de imagem para Bram Cohen"/>
          <p:cNvPicPr>
            <a:picLocks noChangeAspect="1" noChangeArrowheads="1"/>
          </p:cNvPicPr>
          <p:nvPr/>
        </p:nvPicPr>
        <p:blipFill>
          <a:blip r:embed="rId2" cstate="print"/>
          <a:srcRect l="31175"/>
          <a:stretch>
            <a:fillRect/>
          </a:stretch>
        </p:blipFill>
        <p:spPr bwMode="auto">
          <a:xfrm>
            <a:off x="8186895" y="1822846"/>
            <a:ext cx="1257904" cy="1462138"/>
          </a:xfrm>
          <a:prstGeom prst="rect">
            <a:avLst/>
          </a:prstGeom>
          <a:noFill/>
        </p:spPr>
      </p:pic>
      <p:pic>
        <p:nvPicPr>
          <p:cNvPr id="6" name="Picture 2" descr="traffic tren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24100" y="3446620"/>
            <a:ext cx="4431580" cy="2862700"/>
          </a:xfrm>
          <a:prstGeom prst="rect">
            <a:avLst/>
          </a:prstGeom>
          <a:noFill/>
        </p:spPr>
      </p:pic>
      <p:sp>
        <p:nvSpPr>
          <p:cNvPr id="7" name="CaixaDeTexto 6"/>
          <p:cNvSpPr txBox="1"/>
          <p:nvPr/>
        </p:nvSpPr>
        <p:spPr>
          <a:xfrm>
            <a:off x="9501069" y="2351819"/>
            <a:ext cx="1530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 smtClean="0"/>
              <a:t>Bram</a:t>
            </a:r>
            <a:r>
              <a:rPr lang="pt-BR" sz="2000" dirty="0" smtClean="0"/>
              <a:t> Cohen</a:t>
            </a:r>
            <a:endParaRPr lang="pt-BR" sz="2000" dirty="0"/>
          </a:p>
        </p:txBody>
      </p:sp>
      <p:sp>
        <p:nvSpPr>
          <p:cNvPr id="8" name="Retângulo 7"/>
          <p:cNvSpPr/>
          <p:nvPr/>
        </p:nvSpPr>
        <p:spPr>
          <a:xfrm>
            <a:off x="1128188" y="5385990"/>
            <a:ext cx="51118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 smtClean="0"/>
              <a:t>* </a:t>
            </a:r>
            <a:r>
              <a:rPr lang="pt-BR" sz="1800" dirty="0" smtClean="0">
                <a:hlinkClick r:id="rId4"/>
              </a:rPr>
              <a:t>https</a:t>
            </a:r>
            <a:r>
              <a:rPr lang="pt-BR" sz="1800" dirty="0" smtClean="0">
                <a:hlinkClick r:id="rId4"/>
              </a:rPr>
              <a:t>://</a:t>
            </a:r>
            <a:r>
              <a:rPr lang="pt-BR" sz="1800" dirty="0" smtClean="0">
                <a:hlinkClick r:id="rId4"/>
              </a:rPr>
              <a:t>torrentfreak.com/bittorrent-the-one-third-of-all-internet-traffic-myth</a:t>
            </a:r>
            <a:r>
              <a:rPr lang="pt-BR" dirty="0" smtClean="0">
                <a:hlinkClick r:id="rId4"/>
              </a:rPr>
              <a:t>/</a:t>
            </a:r>
            <a:r>
              <a:rPr lang="pt-BR" dirty="0" smtClean="0"/>
              <a:t> </a:t>
            </a:r>
            <a:endParaRPr lang="pt-BR" sz="1800" dirty="0" smtClean="0"/>
          </a:p>
          <a:p>
            <a:r>
              <a:rPr lang="pt-BR" sz="1800" dirty="0" smtClean="0"/>
              <a:t>** </a:t>
            </a:r>
            <a:r>
              <a:rPr lang="pt-BR" sz="1800" dirty="0" smtClean="0">
                <a:hlinkClick r:id="rId5"/>
              </a:rPr>
              <a:t>http://</a:t>
            </a:r>
            <a:r>
              <a:rPr lang="pt-BR" sz="1800" dirty="0" smtClean="0">
                <a:hlinkClick r:id="rId5"/>
              </a:rPr>
              <a:t>www.bittorrent.org/beps/bep_0029.html</a:t>
            </a:r>
            <a:r>
              <a:rPr lang="pt-BR" sz="1800" dirty="0" smtClean="0"/>
              <a:t> 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531646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companhia </a:t>
            </a:r>
            <a:r>
              <a:rPr lang="pt-BR" dirty="0" err="1"/>
              <a:t>BitTorrent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/>
              <a:t>Arquitetura </a:t>
            </a:r>
            <a:r>
              <a:rPr lang="pt-BR" sz="2400" dirty="0" err="1"/>
              <a:t>Peer</a:t>
            </a:r>
            <a:r>
              <a:rPr lang="pt-BR" sz="2400" dirty="0"/>
              <a:t> </a:t>
            </a:r>
            <a:r>
              <a:rPr lang="pt-BR" sz="2400" dirty="0" err="1"/>
              <a:t>to</a:t>
            </a:r>
            <a:r>
              <a:rPr lang="pt-BR" sz="2400" dirty="0"/>
              <a:t> </a:t>
            </a:r>
            <a:r>
              <a:rPr lang="pt-BR" sz="2400" dirty="0" err="1"/>
              <a:t>Peer</a:t>
            </a:r>
            <a:r>
              <a:rPr lang="pt-BR" sz="2400" dirty="0"/>
              <a:t> </a:t>
            </a:r>
          </a:p>
          <a:p>
            <a:pPr lvl="1"/>
            <a:r>
              <a:rPr lang="pt-BR" sz="2200" dirty="0"/>
              <a:t>Atualizações no Protocolo </a:t>
            </a:r>
          </a:p>
          <a:p>
            <a:r>
              <a:rPr lang="pt-BR" sz="2400" dirty="0"/>
              <a:t>Produtos </a:t>
            </a:r>
            <a:r>
              <a:rPr lang="pt-BR" sz="2400" dirty="0" err="1"/>
              <a:t>Free</a:t>
            </a:r>
            <a:r>
              <a:rPr lang="pt-BR" sz="2400" dirty="0"/>
              <a:t> e Pagos</a:t>
            </a:r>
          </a:p>
          <a:p>
            <a:pPr lvl="1"/>
            <a:r>
              <a:rPr lang="pt-BR" sz="2200" dirty="0" err="1"/>
              <a:t>BitTorrent</a:t>
            </a:r>
            <a:r>
              <a:rPr lang="pt-BR" sz="2200" dirty="0"/>
              <a:t> </a:t>
            </a:r>
            <a:r>
              <a:rPr lang="pt-BR" sz="2200" dirty="0" err="1"/>
              <a:t>Now</a:t>
            </a:r>
            <a:r>
              <a:rPr lang="pt-BR" sz="2200" dirty="0"/>
              <a:t>, </a:t>
            </a:r>
            <a:r>
              <a:rPr lang="pt-BR" sz="2200" dirty="0" err="1"/>
              <a:t>BitTorrent</a:t>
            </a:r>
            <a:r>
              <a:rPr lang="pt-BR" sz="2200" dirty="0"/>
              <a:t> </a:t>
            </a:r>
            <a:r>
              <a:rPr lang="pt-BR" sz="2200" dirty="0" err="1"/>
              <a:t>Bundle</a:t>
            </a:r>
            <a:r>
              <a:rPr lang="pt-BR" sz="2200" dirty="0"/>
              <a:t>, </a:t>
            </a:r>
            <a:r>
              <a:rPr lang="pt-BR" sz="2200" dirty="0" err="1"/>
              <a:t>BitTorrent</a:t>
            </a:r>
            <a:r>
              <a:rPr lang="pt-BR" sz="2200" dirty="0"/>
              <a:t> </a:t>
            </a:r>
            <a:r>
              <a:rPr lang="pt-BR" sz="2200" dirty="0" err="1"/>
              <a:t>Sync</a:t>
            </a:r>
            <a:r>
              <a:rPr lang="pt-BR" sz="2200" dirty="0"/>
              <a:t>, </a:t>
            </a:r>
            <a:r>
              <a:rPr lang="pt-BR" sz="2200" dirty="0" err="1"/>
              <a:t>SoShare</a:t>
            </a:r>
            <a:r>
              <a:rPr lang="pt-BR" sz="2200" dirty="0"/>
              <a:t>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08152C-2CF1-4EB0-B42D-92BB585052A6}" type="slidenum">
              <a:rPr lang="en-US" altLang="pt-BR" smtClean="0"/>
              <a:pPr>
                <a:defRPr/>
              </a:pPr>
              <a:t>32</a:t>
            </a:fld>
            <a:endParaRPr lang="en-US" altLang="pt-BR"/>
          </a:p>
        </p:txBody>
      </p:sp>
      <p:pic>
        <p:nvPicPr>
          <p:cNvPr id="5" name="Picture 4" descr="Resultado de imagem para bit torrent no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9390" y="3543242"/>
            <a:ext cx="6454180" cy="27660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401153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Prêmios</a:t>
            </a:r>
            <a:endParaRPr lang="en-CA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z="2400" dirty="0"/>
              <a:t>2004 Wired Rave Award</a:t>
            </a:r>
          </a:p>
          <a:p>
            <a:pPr lvl="0"/>
            <a:r>
              <a:rPr lang="en-CA" sz="2400" dirty="0"/>
              <a:t>2005 </a:t>
            </a:r>
            <a:r>
              <a:rPr lang="en-CA" sz="2400" dirty="0">
                <a:hlinkClick r:id="rId2" tooltip="Massachusetts Institute of Technology"/>
              </a:rPr>
              <a:t>MIT</a:t>
            </a:r>
            <a:r>
              <a:rPr lang="en-CA" sz="2400" dirty="0"/>
              <a:t> Technology Review </a:t>
            </a:r>
            <a:r>
              <a:rPr lang="en-CA" sz="2400" dirty="0">
                <a:hlinkClick r:id="rId3" tooltip="TR35"/>
              </a:rPr>
              <a:t>TR35</a:t>
            </a:r>
            <a:r>
              <a:rPr lang="en-CA" sz="2400" dirty="0"/>
              <a:t> as one of the top 35 innovators in the world under the age of 35. </a:t>
            </a:r>
          </a:p>
          <a:p>
            <a:pPr lvl="0"/>
            <a:r>
              <a:rPr lang="en-CA" sz="2400" dirty="0"/>
              <a:t>2005 Time's 100 Most Influential People </a:t>
            </a:r>
          </a:p>
          <a:p>
            <a:pPr lvl="0"/>
            <a:r>
              <a:rPr lang="en-CA" sz="2400" dirty="0"/>
              <a:t>2006 USENIX STUG Award</a:t>
            </a:r>
          </a:p>
          <a:p>
            <a:pPr lvl="0"/>
            <a:r>
              <a:rPr lang="en-CA" sz="2400" dirty="0"/>
              <a:t>2010 Internet Evolution </a:t>
            </a:r>
            <a:r>
              <a:rPr lang="en-CA" sz="2400" dirty="0" smtClean="0"/>
              <a:t>100</a:t>
            </a:r>
            <a:endParaRPr lang="en-CA" sz="2400" dirty="0"/>
          </a:p>
          <a:p>
            <a:endParaRPr lang="en-CA" dirty="0"/>
          </a:p>
        </p:txBody>
      </p:sp>
      <p:sp>
        <p:nvSpPr>
          <p:cNvPr id="5" name="Rectangle 17"/>
          <p:cNvSpPr/>
          <p:nvPr/>
        </p:nvSpPr>
        <p:spPr>
          <a:xfrm flipH="1" flipV="1">
            <a:off x="10970600" y="6509855"/>
            <a:ext cx="45719" cy="45719"/>
          </a:xfrm>
          <a:prstGeom prst="rect">
            <a:avLst/>
          </a:prstGeom>
          <a:solidFill>
            <a:srgbClr val="8F45C7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8"/>
          <p:cNvSpPr/>
          <p:nvPr/>
        </p:nvSpPr>
        <p:spPr>
          <a:xfrm flipH="1" flipV="1">
            <a:off x="11033830" y="6401799"/>
            <a:ext cx="45719" cy="45719"/>
          </a:xfrm>
          <a:prstGeom prst="rect">
            <a:avLst/>
          </a:prstGeom>
          <a:solidFill>
            <a:srgbClr val="8F45C7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9"/>
          <p:cNvSpPr/>
          <p:nvPr/>
        </p:nvSpPr>
        <p:spPr>
          <a:xfrm flipH="1" flipV="1">
            <a:off x="10953822" y="6356080"/>
            <a:ext cx="45719" cy="45719"/>
          </a:xfrm>
          <a:prstGeom prst="rect">
            <a:avLst/>
          </a:prstGeom>
          <a:solidFill>
            <a:srgbClr val="8F45C7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20"/>
          <p:cNvSpPr/>
          <p:nvPr/>
        </p:nvSpPr>
        <p:spPr>
          <a:xfrm flipH="1" flipV="1">
            <a:off x="11036137" y="6282828"/>
            <a:ext cx="45719" cy="45719"/>
          </a:xfrm>
          <a:prstGeom prst="rect">
            <a:avLst/>
          </a:prstGeom>
          <a:solidFill>
            <a:srgbClr val="8F45C7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21"/>
          <p:cNvSpPr txBox="1"/>
          <p:nvPr/>
        </p:nvSpPr>
        <p:spPr>
          <a:xfrm>
            <a:off x="11129991" y="6211051"/>
            <a:ext cx="872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  <a:latin typeface="Alegreya Sans Light" panose="00000400000000000000" pitchFamily="50" charset="0"/>
              </a:rPr>
              <a:t>05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Alegreya Sans Light" panose="00000400000000000000" pitchFamily="50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08152C-2CF1-4EB0-B42D-92BB585052A6}" type="slidenum">
              <a:rPr lang="en-US" altLang="pt-BR" smtClean="0"/>
              <a:pPr>
                <a:defRPr/>
              </a:pPr>
              <a:t>33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35754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 smtClean="0">
                <a:hlinkClick r:id="rId2"/>
              </a:rPr>
              <a:t>https://www.infowester.com/bittorrent.php</a:t>
            </a:r>
            <a:endParaRPr lang="pt-BR" sz="2400" dirty="0" smtClean="0"/>
          </a:p>
          <a:p>
            <a:r>
              <a:rPr lang="pt-BR" sz="2400" dirty="0" smtClean="0">
                <a:hlinkClick r:id="rId3"/>
              </a:rPr>
              <a:t>https://www.plagiarismtoday.com/2017/06/01/the-long-slow-decline-of-bittorrent/</a:t>
            </a:r>
            <a:endParaRPr lang="pt-BR" sz="2400" dirty="0" smtClean="0"/>
          </a:p>
          <a:p>
            <a:r>
              <a:rPr lang="pt-BR" sz="2400" dirty="0" smtClean="0">
                <a:hlinkClick r:id="rId4"/>
              </a:rPr>
              <a:t>https://www.howtogeek.com/141257/htg-explains-how-does-bittorrent-work/</a:t>
            </a:r>
            <a:endParaRPr lang="pt-BR" sz="2400" dirty="0" smtClean="0"/>
          </a:p>
          <a:p>
            <a:r>
              <a:rPr lang="pt-BR" sz="2400" dirty="0" smtClean="0">
                <a:hlinkClick r:id="rId5"/>
              </a:rPr>
              <a:t>http://www.bittorrent.org/beps/bep_0029.html</a:t>
            </a:r>
            <a:endParaRPr lang="pt-BR" sz="2400" dirty="0" smtClean="0"/>
          </a:p>
          <a:p>
            <a:r>
              <a:rPr lang="pt-BR" sz="2400" dirty="0" smtClean="0">
                <a:hlinkClick r:id="rId6"/>
              </a:rPr>
              <a:t>https://www.tecmundo.com.br/torrent/3175-a-biblia-do-torrent.htm</a:t>
            </a:r>
            <a:endParaRPr lang="pt-BR" sz="2400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08152C-2CF1-4EB0-B42D-92BB585052A6}" type="slidenum">
              <a:rPr lang="en-US" altLang="pt-BR" smtClean="0"/>
              <a:pPr>
                <a:defRPr/>
              </a:pPr>
              <a:t>34</a:t>
            </a:fld>
            <a:endParaRPr lang="en-US" altLang="pt-BR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08152C-2CF1-4EB0-B42D-92BB585052A6}" type="slidenum">
              <a:rPr lang="en-US" altLang="pt-BR" smtClean="0"/>
              <a:pPr>
                <a:defRPr/>
              </a:pPr>
              <a:t>35</a:t>
            </a:fld>
            <a:endParaRPr lang="en-US" altLang="pt-BR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8800" dirty="0"/>
              <a:t>DHT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B589E3-4BD7-475E-9F10-C303224776E0}" type="slidenum">
              <a:rPr lang="en-US" altLang="pt-BR" smtClean="0"/>
              <a:pPr>
                <a:defRPr/>
              </a:pPr>
              <a:t>36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0212704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en-US"/>
              <a:t>Redes de Sobreposição Estruturada</a:t>
            </a:r>
            <a:endParaRPr lang="pt-BR" altLang="en-US" dirty="0"/>
          </a:p>
        </p:txBody>
      </p:sp>
      <p:sp>
        <p:nvSpPr>
          <p:cNvPr id="3584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en-US" sz="2400" dirty="0"/>
              <a:t>Existem dois tipos de redes de sobreposição: as que são estruturadas e as que não são. </a:t>
            </a:r>
          </a:p>
          <a:p>
            <a:r>
              <a:rPr lang="pt-BR" altLang="en-US" sz="2400" dirty="0"/>
              <a:t>Em uma arquitetura </a:t>
            </a:r>
            <a:r>
              <a:rPr lang="pt-BR" altLang="en-US" sz="2400" dirty="0" err="1"/>
              <a:t>peer-to-peer</a:t>
            </a:r>
            <a:r>
              <a:rPr lang="pt-BR" altLang="en-US" sz="2400" dirty="0"/>
              <a:t> estruturada, a rede de sobreposição é construída com a utilização de um procedimento determinístico. O procedimento mais empregado é o DHT – </a:t>
            </a:r>
            <a:r>
              <a:rPr lang="pt-BR" altLang="en-US" sz="2400" dirty="0" err="1"/>
              <a:t>Distributed</a:t>
            </a:r>
            <a:r>
              <a:rPr lang="pt-BR" altLang="en-US" sz="2400" dirty="0"/>
              <a:t> </a:t>
            </a:r>
            <a:r>
              <a:rPr lang="pt-BR" altLang="en-US" sz="2400" dirty="0" err="1"/>
              <a:t>Hash</a:t>
            </a:r>
            <a:r>
              <a:rPr lang="pt-BR" altLang="en-US" sz="2400" dirty="0"/>
              <a:t> </a:t>
            </a:r>
            <a:r>
              <a:rPr lang="pt-BR" altLang="en-US" sz="2400" dirty="0" err="1"/>
              <a:t>Table</a:t>
            </a:r>
            <a:endParaRPr lang="pt-BR" altLang="en-US" sz="2400" dirty="0"/>
          </a:p>
          <a:p>
            <a:endParaRPr lang="pt-BR" altLang="en-US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08152C-2CF1-4EB0-B42D-92BB585052A6}" type="slidenum">
              <a:rPr lang="en-US" altLang="pt-BR" smtClean="0"/>
              <a:pPr>
                <a:defRPr/>
              </a:pPr>
              <a:t>37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8283469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en-US"/>
              <a:t>Redes de Sobreposição Estruturada</a:t>
            </a:r>
            <a:endParaRPr lang="pt-BR" altLang="en-US" dirty="0"/>
          </a:p>
        </p:txBody>
      </p:sp>
      <p:sp>
        <p:nvSpPr>
          <p:cNvPr id="3584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en-US" sz="2400" dirty="0"/>
              <a:t>Em um sistema baseado em DHT, os itens de dados recebem uma chave aleatória, como um identificador de 128 ou 160 bits. </a:t>
            </a:r>
          </a:p>
          <a:p>
            <a:r>
              <a:rPr lang="pt-BR" altLang="en-US" sz="2400" dirty="0"/>
              <a:t>O ponto crucial de todo sistema baseado em DHT é implementar um esquema eficiente e determinístico que mapeie exclusivamente a chave de um item de dado para o identificador de um nó.</a:t>
            </a:r>
          </a:p>
          <a:p>
            <a:endParaRPr lang="pt-BR" altLang="en-US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08152C-2CF1-4EB0-B42D-92BB585052A6}" type="slidenum">
              <a:rPr lang="en-US" altLang="pt-BR" smtClean="0"/>
              <a:pPr>
                <a:defRPr/>
              </a:pPr>
              <a:t>38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5257154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Distributed Hash Tables (DHTs)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3B4448-4FBE-49A5-BB0F-B9F9DC384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/>
              <a:t>Vamos considerar como montar uma versão distribuída, P2P, de um banco de dados, que guardará os pares (chave, valor) por milhões</a:t>
            </a:r>
            <a:r>
              <a:rPr lang="pt-BR" sz="2400" dirty="0" smtClean="0"/>
              <a:t>.</a:t>
            </a:r>
          </a:p>
          <a:p>
            <a:endParaRPr lang="pt-BR" sz="2400" dirty="0"/>
          </a:p>
          <a:p>
            <a:r>
              <a:rPr lang="pt-BR" sz="2400" dirty="0"/>
              <a:t>No sistema P2P, cada par só manterá um pequeno subconjunto da totalidade (chave, valor</a:t>
            </a:r>
            <a:r>
              <a:rPr lang="pt-BR" sz="2400" dirty="0" smtClean="0"/>
              <a:t>).</a:t>
            </a:r>
          </a:p>
          <a:p>
            <a:endParaRPr lang="pt-BR" sz="2400" dirty="0"/>
          </a:p>
          <a:p>
            <a:r>
              <a:rPr lang="pt-BR" sz="2400" dirty="0"/>
              <a:t>Permitiremos que qualquer par </a:t>
            </a:r>
            <a:r>
              <a:rPr lang="pt-BR" sz="2400" dirty="0" smtClean="0"/>
              <a:t>consulte </a:t>
            </a:r>
            <a:r>
              <a:rPr lang="pt-BR" sz="2400" dirty="0"/>
              <a:t>o banco de dados distribuído com uma chave em particular. </a:t>
            </a:r>
          </a:p>
          <a:p>
            <a:endParaRPr lang="pt-BR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251520" y="2276872"/>
            <a:ext cx="11635680" cy="432048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08152C-2CF1-4EB0-B42D-92BB585052A6}" type="slidenum">
              <a:rPr lang="en-US" altLang="pt-BR" smtClean="0"/>
              <a:pPr>
                <a:defRPr/>
              </a:pPr>
              <a:t>39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093813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loud.pn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56040" y="3429000"/>
            <a:ext cx="4201082" cy="281798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Origem do P2P</a:t>
            </a:r>
            <a:endParaRPr lang="pt-BR" dirty="0"/>
          </a:p>
        </p:txBody>
      </p:sp>
      <p:sp>
        <p:nvSpPr>
          <p:cNvPr id="4" name="Subtítul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/>
              <a:t>Surgimento  por volta do ano 2000</a:t>
            </a:r>
          </a:p>
          <a:p>
            <a:r>
              <a:rPr lang="pt-BR" sz="2400" dirty="0"/>
              <a:t>Primeiros sistemas P2P parcialmente descentralizados</a:t>
            </a:r>
          </a:p>
          <a:p>
            <a:r>
              <a:rPr lang="pt-BR" sz="2400" dirty="0"/>
              <a:t>A “cooperação” era o principal objetivo e o “valor” da rede</a:t>
            </a:r>
          </a:p>
          <a:p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08152C-2CF1-4EB0-B42D-92BB585052A6}" type="slidenum">
              <a:rPr lang="en-US" altLang="pt-BR" smtClean="0"/>
              <a:pPr>
                <a:defRPr/>
              </a:pPr>
              <a:t>4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3642248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Distributed</a:t>
            </a:r>
            <a:r>
              <a:rPr lang="pt-BR" dirty="0"/>
              <a:t> </a:t>
            </a:r>
            <a:r>
              <a:rPr lang="pt-BR" dirty="0" err="1"/>
              <a:t>Hash</a:t>
            </a:r>
            <a:r>
              <a:rPr lang="pt-BR" dirty="0"/>
              <a:t> </a:t>
            </a:r>
            <a:r>
              <a:rPr lang="pt-BR" dirty="0" err="1"/>
              <a:t>Tables</a:t>
            </a:r>
            <a:r>
              <a:rPr lang="pt-BR" dirty="0"/>
              <a:t> (</a:t>
            </a:r>
            <a:r>
              <a:rPr lang="pt-BR" dirty="0" err="1"/>
              <a:t>DHTs</a:t>
            </a:r>
            <a:r>
              <a:rPr lang="pt-BR" dirty="0"/>
              <a:t>)</a:t>
            </a: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AE81E8D7-337E-4B0B-A6A8-D71322FC7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/>
              <a:t>O banco de dados distribuído, então, localizará os pares que possuem os pares (chave, valor) correspondentes e retornará os pares chave‑valor ao consultante.</a:t>
            </a:r>
          </a:p>
          <a:p>
            <a:endParaRPr lang="pt-BR" sz="2400" dirty="0"/>
          </a:p>
          <a:p>
            <a:r>
              <a:rPr lang="pt-BR" sz="2400" dirty="0"/>
              <a:t>Qualquer par também poderá inserir novos pares chave-valor no banco de dados.</a:t>
            </a:r>
          </a:p>
          <a:p>
            <a:endParaRPr lang="pt-BR" sz="2400" dirty="0"/>
          </a:p>
          <a:p>
            <a:r>
              <a:rPr lang="pt-BR" sz="2400" dirty="0"/>
              <a:t>Esse banco de dados distribuído é considerado como uma tabela </a:t>
            </a:r>
            <a:r>
              <a:rPr lang="pt-BR" sz="2400" dirty="0" err="1"/>
              <a:t>hash</a:t>
            </a:r>
            <a:r>
              <a:rPr lang="pt-BR" sz="2400" dirty="0"/>
              <a:t> distribuída (DHT — </a:t>
            </a:r>
            <a:r>
              <a:rPr lang="pt-BR" sz="2400" dirty="0" err="1"/>
              <a:t>Distributed</a:t>
            </a:r>
            <a:r>
              <a:rPr lang="pt-BR" sz="2400" dirty="0"/>
              <a:t> </a:t>
            </a:r>
            <a:r>
              <a:rPr lang="pt-BR" sz="2400" dirty="0" err="1"/>
              <a:t>Hash</a:t>
            </a:r>
            <a:r>
              <a:rPr lang="pt-BR" sz="2400" dirty="0"/>
              <a:t> </a:t>
            </a:r>
            <a:r>
              <a:rPr lang="pt-BR" sz="2400" dirty="0" err="1"/>
              <a:t>Table</a:t>
            </a:r>
            <a:r>
              <a:rPr lang="pt-BR" sz="2400" dirty="0"/>
              <a:t>).</a:t>
            </a:r>
          </a:p>
          <a:p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08152C-2CF1-4EB0-B42D-92BB585052A6}" type="slidenum">
              <a:rPr lang="en-US" altLang="pt-BR" smtClean="0"/>
              <a:pPr>
                <a:defRPr/>
              </a:pPr>
              <a:t>40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1667521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DHT - </a:t>
            </a:r>
            <a:r>
              <a:rPr lang="pt-BR" dirty="0" err="1"/>
              <a:t>Chord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/>
              <a:t>O DHT circular oferece uma solução bastante elegante para reduzir a quantidade de informação sobreposta que cada par deve gerenciar.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08152C-2CF1-4EB0-B42D-92BB585052A6}" type="slidenum">
              <a:rPr lang="en-US" altLang="pt-BR" smtClean="0"/>
              <a:pPr>
                <a:defRPr/>
              </a:pPr>
              <a:t>41</a:t>
            </a:fld>
            <a:endParaRPr lang="en-US" altLang="pt-BR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588" y="2692744"/>
            <a:ext cx="6921783" cy="3471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12802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en-US"/>
              <a:t>DHT - Arquiteturas Descentralizadas</a:t>
            </a:r>
            <a:endParaRPr lang="pt-BR" altLang="en-US" dirty="0"/>
          </a:p>
        </p:txBody>
      </p:sp>
      <p:sp>
        <p:nvSpPr>
          <p:cNvPr id="39939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altLang="en-US" sz="2400" dirty="0"/>
              <a:t>No sistema </a:t>
            </a:r>
            <a:r>
              <a:rPr lang="pt-BR" altLang="en-US" sz="2400" dirty="0" err="1"/>
              <a:t>Chord</a:t>
            </a:r>
            <a:r>
              <a:rPr lang="pt-BR" altLang="en-US" sz="2400" dirty="0"/>
              <a:t> os nós estão logicamente organizados em um anel de modo tal que um item de dado com chave k seja mapeado para o nó que tenha o menor identificador id ≥ k. </a:t>
            </a:r>
          </a:p>
          <a:p>
            <a:endParaRPr lang="pt-BR" altLang="en-US" sz="2400" dirty="0"/>
          </a:p>
          <a:p>
            <a:r>
              <a:rPr lang="pt-BR" altLang="en-US" sz="2400" dirty="0"/>
              <a:t>Esse nó é denominado sucessor da chave k e denotado como </a:t>
            </a:r>
            <a:r>
              <a:rPr lang="pt-BR" altLang="en-US" sz="2400" dirty="0" err="1"/>
              <a:t>succ</a:t>
            </a:r>
            <a:r>
              <a:rPr lang="pt-BR" altLang="en-US" sz="2400" dirty="0"/>
              <a:t>(k). 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08152C-2CF1-4EB0-B42D-92BB585052A6}" type="slidenum">
              <a:rPr lang="en-US" altLang="pt-BR" smtClean="0"/>
              <a:pPr>
                <a:defRPr/>
              </a:pPr>
              <a:t>42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7270360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Chave-Valor</a:t>
            </a:r>
            <a:endParaRPr lang="pt-BR" dirty="0"/>
          </a:p>
        </p:txBody>
      </p:sp>
      <p:sp>
        <p:nvSpPr>
          <p:cNvPr id="4" name="Subtítul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/>
              <a:t>Cada nó mantém apenas uma pequena quantidade de informação sobre os outros nós. (barato manter índices atualizados)</a:t>
            </a:r>
          </a:p>
          <a:p>
            <a:r>
              <a:rPr lang="pt-BR" sz="2400" dirty="0"/>
              <a:t>Cada nó pode pesquisar entradas no índice rapidamente</a:t>
            </a:r>
          </a:p>
          <a:p>
            <a:r>
              <a:rPr lang="pt-BR" sz="2400" dirty="0"/>
              <a:t>Cada nó pode usar o índice ao mesmo tempo, mesmo que outros nós apareçam e desapareçam. (desempenho aumenta com o número de nós).</a:t>
            </a:r>
          </a:p>
          <a:p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295" y="155727"/>
            <a:ext cx="1572062" cy="157206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594" y="178229"/>
            <a:ext cx="1161086" cy="1133872"/>
          </a:xfrm>
          <a:prstGeom prst="rect">
            <a:avLst/>
          </a:prstGeom>
        </p:spPr>
      </p:pic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08152C-2CF1-4EB0-B42D-92BB585052A6}" type="slidenum">
              <a:rPr lang="en-US" altLang="pt-BR" smtClean="0"/>
              <a:pPr>
                <a:defRPr/>
              </a:pPr>
              <a:t>43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5656087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Identificador de Pares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096000" y="1845734"/>
            <a:ext cx="5059680" cy="4023360"/>
          </a:xfrm>
        </p:spPr>
        <p:txBody>
          <a:bodyPr/>
          <a:lstStyle/>
          <a:p>
            <a:r>
              <a:rPr lang="pt-BR" sz="2400" dirty="0"/>
              <a:t>Na disposição circular cada par rastreia  apenas o seu sucessor imediato.</a:t>
            </a:r>
          </a:p>
          <a:p>
            <a:r>
              <a:rPr lang="pt-BR" sz="2400" dirty="0"/>
              <a:t>Rastrear=identificar o IP</a:t>
            </a:r>
          </a:p>
          <a:p>
            <a:r>
              <a:rPr lang="pt-BR" sz="2400" dirty="0"/>
              <a:t>Identificador = nome (numero) do par.</a:t>
            </a:r>
          </a:p>
          <a:p>
            <a:r>
              <a:rPr lang="pt-BR" sz="2400" dirty="0"/>
              <a:t>No caso da figura, os identificadores são: 1,3,4,5,8,10,12 e 15.</a:t>
            </a:r>
          </a:p>
          <a:p>
            <a:r>
              <a:rPr lang="pt-BR" sz="2400" dirty="0"/>
              <a:t>Cada par é responsável por conjuntos de chave-valor.</a:t>
            </a:r>
          </a:p>
          <a:p>
            <a:r>
              <a:rPr lang="pt-BR" sz="2400" dirty="0"/>
              <a:t>Chave= endereço; valor= conteúdo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08152C-2CF1-4EB0-B42D-92BB585052A6}" type="slidenum">
              <a:rPr lang="en-US" altLang="pt-BR" smtClean="0"/>
              <a:pPr>
                <a:defRPr/>
              </a:pPr>
              <a:t>44</a:t>
            </a:fld>
            <a:endParaRPr lang="en-US" altLang="pt-BR"/>
          </a:p>
        </p:txBody>
      </p:sp>
      <p:graphicFrame>
        <p:nvGraphicFramePr>
          <p:cNvPr id="22" name="Diagrama 21"/>
          <p:cNvGraphicFramePr/>
          <p:nvPr>
            <p:extLst>
              <p:ext uri="{D42A27DB-BD31-4B8C-83A1-F6EECF244321}">
                <p14:modId xmlns:p14="http://schemas.microsoft.com/office/powerpoint/2010/main" val="1749569094"/>
              </p:ext>
            </p:extLst>
          </p:nvPr>
        </p:nvGraphicFramePr>
        <p:xfrm>
          <a:off x="1097280" y="2201230"/>
          <a:ext cx="4998720" cy="3312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3" name="Imagem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117" y="2201860"/>
            <a:ext cx="504055" cy="504055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582" y="2292178"/>
            <a:ext cx="331178" cy="323416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263" y="1772816"/>
            <a:ext cx="504055" cy="504055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728" y="1863134"/>
            <a:ext cx="331178" cy="323416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0175">
            <a:off x="4370435" y="2124471"/>
            <a:ext cx="504055" cy="504055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0175">
            <a:off x="4708900" y="2214789"/>
            <a:ext cx="331178" cy="323416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0225">
            <a:off x="5120270" y="3540419"/>
            <a:ext cx="504055" cy="504055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0225">
            <a:off x="5458735" y="3630737"/>
            <a:ext cx="331178" cy="323416"/>
          </a:xfrm>
          <a:prstGeom prst="rect">
            <a:avLst/>
          </a:prstGeom>
        </p:spPr>
      </p:pic>
      <p:pic>
        <p:nvPicPr>
          <p:cNvPr id="31" name="Imagem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912" y="3208825"/>
            <a:ext cx="504055" cy="504055"/>
          </a:xfrm>
          <a:prstGeom prst="rect">
            <a:avLst/>
          </a:prstGeom>
        </p:spPr>
      </p:pic>
      <p:pic>
        <p:nvPicPr>
          <p:cNvPr id="32" name="Imagem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377" y="3299143"/>
            <a:ext cx="331178" cy="323416"/>
          </a:xfrm>
          <a:prstGeom prst="rect">
            <a:avLst/>
          </a:prstGeom>
        </p:spPr>
      </p:pic>
      <p:pic>
        <p:nvPicPr>
          <p:cNvPr id="33" name="Imagem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3862">
            <a:off x="2090106" y="4988700"/>
            <a:ext cx="504055" cy="504055"/>
          </a:xfrm>
          <a:prstGeom prst="rect">
            <a:avLst/>
          </a:prstGeom>
        </p:spPr>
      </p:pic>
      <p:pic>
        <p:nvPicPr>
          <p:cNvPr id="34" name="Imagem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3862">
            <a:off x="2428571" y="5079018"/>
            <a:ext cx="331178" cy="323416"/>
          </a:xfrm>
          <a:prstGeom prst="rect">
            <a:avLst/>
          </a:prstGeom>
        </p:spPr>
      </p:pic>
      <p:pic>
        <p:nvPicPr>
          <p:cNvPr id="35" name="Imagem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492" y="5358526"/>
            <a:ext cx="504055" cy="504055"/>
          </a:xfrm>
          <a:prstGeom prst="rect">
            <a:avLst/>
          </a:prstGeom>
        </p:spPr>
      </p:pic>
      <p:pic>
        <p:nvPicPr>
          <p:cNvPr id="36" name="Imagem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957" y="5448844"/>
            <a:ext cx="331178" cy="323416"/>
          </a:xfrm>
          <a:prstGeom prst="rect">
            <a:avLst/>
          </a:prstGeom>
        </p:spPr>
      </p:pic>
      <p:pic>
        <p:nvPicPr>
          <p:cNvPr id="37" name="Imagem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6100">
            <a:off x="4559381" y="4921358"/>
            <a:ext cx="504055" cy="504055"/>
          </a:xfrm>
          <a:prstGeom prst="rect">
            <a:avLst/>
          </a:prstGeom>
        </p:spPr>
      </p:pic>
      <p:pic>
        <p:nvPicPr>
          <p:cNvPr id="38" name="Imagem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6100">
            <a:off x="4897846" y="5011676"/>
            <a:ext cx="331178" cy="32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000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Identificador de Pares</a:t>
            </a:r>
          </a:p>
        </p:txBody>
      </p:sp>
      <p:sp>
        <p:nvSpPr>
          <p:cNvPr id="5" name="Subtítulo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pt-BR" sz="2400" dirty="0"/>
              <a:t>Ser responsável por uma chave = ser próximo.</a:t>
            </a:r>
          </a:p>
          <a:p>
            <a:pPr algn="l"/>
            <a:r>
              <a:rPr lang="pt-BR" sz="2400" dirty="0"/>
              <a:t>Ex: par 12 é responsável pela chave 11.</a:t>
            </a:r>
          </a:p>
          <a:p>
            <a:pPr algn="l"/>
            <a:r>
              <a:rPr lang="pt-BR" sz="2400" dirty="0"/>
              <a:t>Quando um par X quer saber quem é o responsável por uma dupla chave-valor, cria uma mensagem perguntando “quem é o responsável pela chave?”. Então envia essa mensagem ao seu sucessor e este a envia até chegar ao par. </a:t>
            </a:r>
          </a:p>
          <a:p>
            <a:endParaRPr lang="pt-BR" sz="2400" dirty="0"/>
          </a:p>
          <a:p>
            <a:endParaRPr lang="pt-BR" sz="2400" dirty="0"/>
          </a:p>
        </p:txBody>
      </p:sp>
      <p:pic>
        <p:nvPicPr>
          <p:cNvPr id="7" name="Imagem 6" descr="Reintegraçã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36180" y="4139971"/>
            <a:ext cx="3223260" cy="1841863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08152C-2CF1-4EB0-B42D-92BB585052A6}" type="slidenum">
              <a:rPr lang="en-US" altLang="pt-BR" smtClean="0"/>
              <a:pPr>
                <a:defRPr/>
              </a:pPr>
              <a:t>45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6702328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08152C-2CF1-4EB0-B42D-92BB585052A6}" type="slidenum">
              <a:rPr lang="en-US" altLang="pt-BR" smtClean="0"/>
              <a:pPr>
                <a:defRPr/>
              </a:pPr>
              <a:t>46</a:t>
            </a:fld>
            <a:endParaRPr lang="en-US" altLang="pt-BR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2665467720"/>
              </p:ext>
            </p:extLst>
          </p:nvPr>
        </p:nvGraphicFramePr>
        <p:xfrm>
          <a:off x="2462242" y="141277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o explicativo retangular 8"/>
          <p:cNvSpPr/>
          <p:nvPr/>
        </p:nvSpPr>
        <p:spPr>
          <a:xfrm>
            <a:off x="7790834" y="1556792"/>
            <a:ext cx="2808312" cy="1008112"/>
          </a:xfrm>
          <a:prstGeom prst="wedgeRectCallout">
            <a:avLst>
              <a:gd name="adj1" fmla="val -74534"/>
              <a:gd name="adj2" fmla="val 1672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7" name="CaixaDeTexto 6"/>
          <p:cNvSpPr txBox="1"/>
          <p:nvPr/>
        </p:nvSpPr>
        <p:spPr>
          <a:xfrm>
            <a:off x="7862842" y="1628801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/>
              <a:t>Quem é o responsável pela chave 11?! Preciso inseri-la na grupo!</a:t>
            </a:r>
          </a:p>
        </p:txBody>
      </p:sp>
      <p:sp>
        <p:nvSpPr>
          <p:cNvPr id="8" name="Texto explicativo em forma de nuvem 10"/>
          <p:cNvSpPr/>
          <p:nvPr/>
        </p:nvSpPr>
        <p:spPr>
          <a:xfrm>
            <a:off x="8078866" y="2924944"/>
            <a:ext cx="2088232" cy="1152128"/>
          </a:xfrm>
          <a:prstGeom prst="cloudCallout">
            <a:avLst>
              <a:gd name="adj1" fmla="val -69610"/>
              <a:gd name="adj2" fmla="val 3226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9" name="CaixaDeTexto 8"/>
          <p:cNvSpPr txBox="1"/>
          <p:nvPr/>
        </p:nvSpPr>
        <p:spPr>
          <a:xfrm>
            <a:off x="8222882" y="3212976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/>
              <a:t>Sei lá, talvez o próximo saiba!</a:t>
            </a:r>
          </a:p>
        </p:txBody>
      </p:sp>
      <p:sp>
        <p:nvSpPr>
          <p:cNvPr id="10" name="Texto explicativo em forma de nuvem 14"/>
          <p:cNvSpPr/>
          <p:nvPr/>
        </p:nvSpPr>
        <p:spPr>
          <a:xfrm>
            <a:off x="7718826" y="4437112"/>
            <a:ext cx="2088232" cy="1152128"/>
          </a:xfrm>
          <a:prstGeom prst="cloudCallout">
            <a:avLst>
              <a:gd name="adj1" fmla="val -74599"/>
              <a:gd name="adj2" fmla="val -22894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11" name="CaixaDeTexto 10"/>
          <p:cNvSpPr txBox="1"/>
          <p:nvPr/>
        </p:nvSpPr>
        <p:spPr>
          <a:xfrm>
            <a:off x="7862842" y="4725144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 err="1"/>
              <a:t>Malz</a:t>
            </a:r>
            <a:r>
              <a:rPr lang="pt-BR" sz="1800" dirty="0"/>
              <a:t>, não conheço o cara...</a:t>
            </a:r>
          </a:p>
        </p:txBody>
      </p:sp>
      <p:sp>
        <p:nvSpPr>
          <p:cNvPr id="12" name="Texto explicativo em forma de nuvem 16"/>
          <p:cNvSpPr/>
          <p:nvPr/>
        </p:nvSpPr>
        <p:spPr>
          <a:xfrm>
            <a:off x="1958186" y="5013176"/>
            <a:ext cx="2520280" cy="1008112"/>
          </a:xfrm>
          <a:prstGeom prst="cloudCallout">
            <a:avLst>
              <a:gd name="adj1" fmla="val 70068"/>
              <a:gd name="adj2" fmla="val -10838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13" name="Texto explicativo retangular 18"/>
          <p:cNvSpPr/>
          <p:nvPr/>
        </p:nvSpPr>
        <p:spPr>
          <a:xfrm>
            <a:off x="1732062" y="2132856"/>
            <a:ext cx="1907704" cy="648072"/>
          </a:xfrm>
          <a:prstGeom prst="wedgeRectCallout">
            <a:avLst>
              <a:gd name="adj1" fmla="val 40496"/>
              <a:gd name="adj2" fmla="val 103214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14" name="CaixaDeTexto 13"/>
          <p:cNvSpPr txBox="1"/>
          <p:nvPr/>
        </p:nvSpPr>
        <p:spPr>
          <a:xfrm>
            <a:off x="1732062" y="2132856"/>
            <a:ext cx="18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Ei 12, tão falando contigo ai!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2318226" y="5157193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/>
              <a:t>Sei não oh fera!Mas é mais pra frente ai.</a:t>
            </a:r>
          </a:p>
        </p:txBody>
      </p:sp>
      <p:sp>
        <p:nvSpPr>
          <p:cNvPr id="16" name="Texto explicativo retangular 20"/>
          <p:cNvSpPr/>
          <p:nvPr/>
        </p:nvSpPr>
        <p:spPr>
          <a:xfrm>
            <a:off x="2534250" y="908720"/>
            <a:ext cx="1368152" cy="864096"/>
          </a:xfrm>
          <a:prstGeom prst="wedgeRectCallout">
            <a:avLst>
              <a:gd name="adj1" fmla="val 46002"/>
              <a:gd name="adj2" fmla="val 8393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17" name="CaixaDeTexto 16"/>
          <p:cNvSpPr txBox="1"/>
          <p:nvPr/>
        </p:nvSpPr>
        <p:spPr>
          <a:xfrm>
            <a:off x="2750274" y="1017602"/>
            <a:ext cx="936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/>
              <a:t>OPA! Eu aqui!</a:t>
            </a:r>
          </a:p>
        </p:txBody>
      </p:sp>
      <p:sp>
        <p:nvSpPr>
          <p:cNvPr id="18" name="Texto explicativo em forma de nuvem 22"/>
          <p:cNvSpPr/>
          <p:nvPr/>
        </p:nvSpPr>
        <p:spPr>
          <a:xfrm>
            <a:off x="1631504" y="3718277"/>
            <a:ext cx="1900758" cy="1008112"/>
          </a:xfrm>
          <a:prstGeom prst="cloudCallout">
            <a:avLst>
              <a:gd name="adj1" fmla="val 81993"/>
              <a:gd name="adj2" fmla="val 2307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19" name="CaixaDeTexto 18"/>
          <p:cNvSpPr txBox="1"/>
          <p:nvPr/>
        </p:nvSpPr>
        <p:spPr>
          <a:xfrm>
            <a:off x="1991544" y="3862293"/>
            <a:ext cx="1648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/>
              <a:t>O deve ser o vizinho do 10...</a:t>
            </a:r>
          </a:p>
        </p:txBody>
      </p:sp>
    </p:spTree>
    <p:extLst>
      <p:ext uri="{BB962C8B-B14F-4D97-AF65-F5344CB8AC3E}">
        <p14:creationId xmlns:p14="http://schemas.microsoft.com/office/powerpoint/2010/main" val="39529611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9CA0A50-FAD1-40BD-964A-07B39B70E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gerar esses valores?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AB87C472-0F59-4BF7-9332-801E1E0E3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EFD9303-8954-4A4D-A015-D096AF1B0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08152C-2CF1-4EB0-B42D-92BB585052A6}" type="slidenum">
              <a:rPr lang="en-US" altLang="pt-BR" smtClean="0"/>
              <a:pPr>
                <a:defRPr/>
              </a:pPr>
              <a:t>47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814983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Hash</a:t>
            </a:r>
            <a:endParaRPr lang="pt-BR" dirty="0"/>
          </a:p>
        </p:txBody>
      </p:sp>
      <p:sp>
        <p:nvSpPr>
          <p:cNvPr id="4" name="Subtítulo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A construção de uma DHT se dá de forma similar a uma tabela </a:t>
            </a:r>
            <a:r>
              <a:rPr lang="pt-BR" sz="2400" dirty="0" err="1"/>
              <a:t>hash</a:t>
            </a:r>
            <a:r>
              <a:rPr lang="pt-BR" sz="2400" dirty="0"/>
              <a:t>, também conhecida por tabela de dispersão ou tabela de espalhamento. </a:t>
            </a:r>
          </a:p>
          <a:p>
            <a:pPr lvl="1"/>
            <a:r>
              <a:rPr lang="pt-BR" sz="2000" dirty="0"/>
              <a:t>Uma tabela </a:t>
            </a:r>
            <a:r>
              <a:rPr lang="pt-BR" sz="2000" dirty="0" err="1"/>
              <a:t>hash</a:t>
            </a:r>
            <a:r>
              <a:rPr lang="pt-BR" sz="2000" dirty="0"/>
              <a:t> é uma estrutura de dados especial que usa uma função </a:t>
            </a:r>
            <a:r>
              <a:rPr lang="pt-BR" sz="2000" dirty="0" err="1"/>
              <a:t>hash</a:t>
            </a:r>
            <a:r>
              <a:rPr lang="pt-BR" sz="2000" dirty="0"/>
              <a:t> para associar uma identificação, conhecida por chave, e valores. </a:t>
            </a:r>
          </a:p>
          <a:p>
            <a:pPr lvl="1"/>
            <a:r>
              <a:rPr lang="pt-BR" sz="2000" dirty="0"/>
              <a:t>A função </a:t>
            </a:r>
            <a:r>
              <a:rPr lang="pt-BR" sz="2000" dirty="0" err="1"/>
              <a:t>hash</a:t>
            </a:r>
            <a:r>
              <a:rPr lang="pt-BR" sz="2000" dirty="0"/>
              <a:t> é empregada para transformar as chaves em índices de um vetor, no qual os valores são armazenados. O objetivo é, a partir de uma chave, fazer uma busca rápida para obter o valor desejado.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08152C-2CF1-4EB0-B42D-92BB585052A6}" type="slidenum">
              <a:rPr lang="en-US" altLang="pt-BR" smtClean="0"/>
              <a:pPr>
                <a:defRPr/>
              </a:pPr>
              <a:t>48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830119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Hash</a:t>
            </a:r>
            <a:endParaRPr lang="pt-BR" dirty="0"/>
          </a:p>
        </p:txBody>
      </p:sp>
      <p:sp>
        <p:nvSpPr>
          <p:cNvPr id="4" name="Subtítulo 3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087322"/>
          </a:xfrm>
        </p:spPr>
        <p:txBody>
          <a:bodyPr>
            <a:normAutofit/>
          </a:bodyPr>
          <a:lstStyle/>
          <a:p>
            <a:r>
              <a:rPr lang="pt-BR" sz="2400" dirty="0"/>
              <a:t>A função </a:t>
            </a:r>
            <a:r>
              <a:rPr lang="pt-BR" sz="2400" dirty="0" err="1"/>
              <a:t>hash</a:t>
            </a:r>
            <a:r>
              <a:rPr lang="pt-BR" sz="2400" dirty="0"/>
              <a:t> de uma DHT deve ser elaborada de maneira a atribuir um identificador único para diferentes objetos. </a:t>
            </a:r>
          </a:p>
          <a:p>
            <a:r>
              <a:rPr lang="pt-BR" sz="2400" dirty="0"/>
              <a:t>Quando dois ou mais objetos distintos recebem o mesmo identificador ocorre uma colisão, impossibilitando a diferenciação entre estes objetos. 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097281" y="4221088"/>
            <a:ext cx="10058400" cy="1200329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Para evitar as colisões, adota-se um espaço de identificadores grande o suficiente =&gt;  a probabilidade de dois objetos receberem a mesma chave torne-se praticamente nula</a:t>
            </a:r>
            <a:r>
              <a:rPr lang="pt-BR" sz="2400" dirty="0" smtClean="0">
                <a:solidFill>
                  <a:schemeClr val="bg1"/>
                </a:solidFill>
              </a:rPr>
              <a:t>.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08152C-2CF1-4EB0-B42D-92BB585052A6}" type="slidenum">
              <a:rPr lang="en-US" altLang="pt-BR" smtClean="0"/>
              <a:pPr>
                <a:defRPr/>
              </a:pPr>
              <a:t>49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053252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Características – P2P Ideal</a:t>
            </a:r>
          </a:p>
        </p:txBody>
      </p:sp>
      <p:sp>
        <p:nvSpPr>
          <p:cNvPr id="4" name="Subtítulo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Cada participante age como cliente e servidor ao mesmo tempo</a:t>
            </a:r>
          </a:p>
          <a:p>
            <a:r>
              <a:rPr lang="pt-BR" sz="2400" dirty="0"/>
              <a:t>Cada cliente “paga” a sua participação fornecendo acesso a (alguns de) seus recursos</a:t>
            </a:r>
          </a:p>
          <a:p>
            <a:r>
              <a:rPr lang="pt-BR" sz="2400" dirty="0"/>
              <a:t>Sem coordenação central</a:t>
            </a:r>
          </a:p>
          <a:p>
            <a:r>
              <a:rPr lang="pt-BR" sz="2400" dirty="0"/>
              <a:t>Sem banco de dados central</a:t>
            </a:r>
          </a:p>
          <a:p>
            <a:r>
              <a:rPr lang="pt-BR" sz="2400" dirty="0"/>
              <a:t>Sem local único de falha ou gargalo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9CB3E11-E34B-4A4F-BD20-9A7D262E222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44272" y="3592619"/>
            <a:ext cx="2009775" cy="2276475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08152C-2CF1-4EB0-B42D-92BB585052A6}" type="slidenum">
              <a:rPr lang="en-US" altLang="pt-BR" smtClean="0"/>
              <a:pPr>
                <a:defRPr/>
              </a:pPr>
              <a:t>5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0681047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Hash</a:t>
            </a:r>
            <a:endParaRPr lang="pt-BR" dirty="0"/>
          </a:p>
        </p:txBody>
      </p:sp>
      <p:sp>
        <p:nvSpPr>
          <p:cNvPr id="2" name="Subtítul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Geração das chaves (</a:t>
            </a:r>
            <a:r>
              <a:rPr lang="pt-BR" sz="2400" dirty="0" err="1"/>
              <a:t>IDs</a:t>
            </a:r>
            <a:r>
              <a:rPr lang="pt-BR" sz="2400" dirty="0"/>
              <a:t>) e armazenagem de objetos em uma DHT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22024" y="2852936"/>
            <a:ext cx="8208912" cy="2853976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08152C-2CF1-4EB0-B42D-92BB585052A6}" type="slidenum">
              <a:rPr lang="en-US" altLang="pt-BR" smtClean="0"/>
              <a:pPr>
                <a:defRPr/>
              </a:pPr>
              <a:t>50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8484055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DHTs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/>
              <a:t>As </a:t>
            </a:r>
            <a:r>
              <a:rPr lang="pt-BR" sz="2400" dirty="0" err="1"/>
              <a:t>DHTs</a:t>
            </a:r>
            <a:r>
              <a:rPr lang="pt-BR" sz="2400" dirty="0"/>
              <a:t> que mantêm tabelas de roteamento com N entradas são conhecidas por Single Hop </a:t>
            </a:r>
            <a:r>
              <a:rPr lang="pt-BR" sz="2400" dirty="0" err="1"/>
              <a:t>DHTs</a:t>
            </a:r>
            <a:r>
              <a:rPr lang="pt-BR" sz="2400" dirty="0"/>
              <a:t> pois a sua função </a:t>
            </a:r>
            <a:r>
              <a:rPr lang="pt-BR" sz="2400" dirty="0" err="1"/>
              <a:t>lookup</a:t>
            </a:r>
            <a:r>
              <a:rPr lang="pt-BR" sz="2400" dirty="0"/>
              <a:t> consegue resolver qualquer consulta usando apenas a tabela local. </a:t>
            </a:r>
          </a:p>
          <a:p>
            <a:r>
              <a:rPr lang="pt-BR" sz="2400" dirty="0"/>
              <a:t>Esta abordagem requer que os eventos de entrada, saída ou falha de qualquer nó do sistema sejam reportados para todos os participantes sem falha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08152C-2CF1-4EB0-B42D-92BB585052A6}" type="slidenum">
              <a:rPr lang="en-US" altLang="pt-BR" smtClean="0"/>
              <a:pPr>
                <a:defRPr/>
              </a:pPr>
              <a:t>51</a:t>
            </a:fld>
            <a:endParaRPr lang="en-US" alt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60599" y="4081218"/>
            <a:ext cx="5131762" cy="208322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23905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Mensagem Ping</a:t>
            </a:r>
            <a:endParaRPr lang="pt-BR" dirty="0"/>
          </a:p>
        </p:txBody>
      </p:sp>
      <p:sp>
        <p:nvSpPr>
          <p:cNvPr id="4" name="Subtítul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/>
              <a:t>Rastreamento de pares próximos</a:t>
            </a:r>
          </a:p>
          <a:p>
            <a:r>
              <a:rPr lang="pt-BR" sz="2400" dirty="0"/>
              <a:t>Numa rede p2p um par pode ir ou vir sem aviso. Existe então a exigência que cada par verifique se seus dois sucessores estão vivos, através do envio da mensagem </a:t>
            </a:r>
            <a:r>
              <a:rPr lang="pt-BR" sz="2400" dirty="0" err="1"/>
              <a:t>ping</a:t>
            </a:r>
            <a:r>
              <a:rPr lang="pt-BR" sz="2400" dirty="0"/>
              <a:t> e aguardo de resposta.</a:t>
            </a:r>
          </a:p>
          <a:p>
            <a:endParaRPr lang="pt-BR" dirty="0"/>
          </a:p>
        </p:txBody>
      </p:sp>
      <p:pic>
        <p:nvPicPr>
          <p:cNvPr id="5" name="Imagem 4" descr="cpuaroundworld_alpha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28048" y="3160096"/>
            <a:ext cx="4102116" cy="3077216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08152C-2CF1-4EB0-B42D-92BB585052A6}" type="slidenum">
              <a:rPr lang="en-US" altLang="pt-BR" smtClean="0"/>
              <a:pPr>
                <a:defRPr/>
              </a:pPr>
              <a:t>52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5838090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DHT de Múltiplos Saltos</a:t>
            </a:r>
            <a:endParaRPr lang="pt-BR" dirty="0"/>
          </a:p>
        </p:txBody>
      </p:sp>
      <p:sp>
        <p:nvSpPr>
          <p:cNvPr id="4" name="Subtítulo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CAN (</a:t>
            </a:r>
            <a:r>
              <a:rPr lang="pt-BR" dirty="0" err="1"/>
              <a:t>Content</a:t>
            </a:r>
            <a:r>
              <a:rPr lang="pt-BR" dirty="0"/>
              <a:t> </a:t>
            </a:r>
            <a:r>
              <a:rPr lang="pt-BR" dirty="0" err="1"/>
              <a:t>Addressable</a:t>
            </a:r>
            <a:r>
              <a:rPr lang="pt-BR" dirty="0"/>
              <a:t> Network) – </a:t>
            </a:r>
          </a:p>
          <a:p>
            <a:pPr lvl="1"/>
            <a:r>
              <a:rPr lang="pt-BR" dirty="0"/>
              <a:t>Nodos são mapeados </a:t>
            </a:r>
            <a:r>
              <a:rPr lang="pt-BR" dirty="0" err="1"/>
              <a:t>pseudo-randomicamente</a:t>
            </a:r>
            <a:r>
              <a:rPr lang="pt-BR" dirty="0"/>
              <a:t> para um espaço cartesiano virtual de </a:t>
            </a:r>
            <a:r>
              <a:rPr lang="pt-BR" dirty="0" err="1"/>
              <a:t>d-dimensões</a:t>
            </a:r>
            <a:r>
              <a:rPr lang="pt-BR" dirty="0"/>
              <a:t> que se juntam nas extremidades (tours)</a:t>
            </a:r>
          </a:p>
          <a:p>
            <a:r>
              <a:rPr lang="pt-BR" dirty="0" err="1"/>
              <a:t>Chord</a:t>
            </a:r>
            <a:r>
              <a:rPr lang="pt-BR" dirty="0"/>
              <a:t> – Circular</a:t>
            </a:r>
          </a:p>
          <a:p>
            <a:pPr lvl="1"/>
            <a:r>
              <a:rPr lang="pt-BR" dirty="0"/>
              <a:t>Cada nodo recebe um identificador de m-bits</a:t>
            </a:r>
          </a:p>
          <a:p>
            <a:pPr lvl="1"/>
            <a:r>
              <a:rPr lang="pt-BR" dirty="0"/>
              <a:t>Conhece o caminho para os vizinhos a distância 20, 21, 22, etc.</a:t>
            </a:r>
          </a:p>
          <a:p>
            <a:r>
              <a:rPr lang="pt-BR" dirty="0" err="1"/>
              <a:t>Pastry</a:t>
            </a:r>
            <a:endParaRPr lang="pt-BR" dirty="0"/>
          </a:p>
          <a:p>
            <a:pPr lvl="1"/>
            <a:r>
              <a:rPr lang="pt-BR" dirty="0"/>
              <a:t>Semelhante ao </a:t>
            </a:r>
            <a:r>
              <a:rPr lang="pt-BR" dirty="0" err="1"/>
              <a:t>Chord</a:t>
            </a:r>
            <a:r>
              <a:rPr lang="pt-BR" dirty="0"/>
              <a:t> </a:t>
            </a:r>
          </a:p>
          <a:p>
            <a:pPr lvl="1"/>
            <a:r>
              <a:rPr lang="pt-BR" dirty="0"/>
              <a:t>Conhece o caminho para apenas um vizinho</a:t>
            </a:r>
          </a:p>
          <a:p>
            <a:r>
              <a:rPr lang="pt-BR" dirty="0" err="1"/>
              <a:t>Tapestry</a:t>
            </a:r>
            <a:r>
              <a:rPr lang="pt-BR" dirty="0"/>
              <a:t>.</a:t>
            </a:r>
          </a:p>
          <a:p>
            <a:pPr lvl="1"/>
            <a:r>
              <a:rPr lang="pt-BR" dirty="0"/>
              <a:t>Baseada na técnica distribuída de </a:t>
            </a:r>
            <a:r>
              <a:rPr lang="pt-BR" dirty="0" err="1"/>
              <a:t>Plaxtom</a:t>
            </a:r>
            <a:r>
              <a:rPr lang="pt-BR" dirty="0"/>
              <a:t> e estrutura de dados distribuídos </a:t>
            </a:r>
            <a:r>
              <a:rPr lang="pt-BR" dirty="0" err="1"/>
              <a:t>Plaxton</a:t>
            </a:r>
            <a:r>
              <a:rPr lang="pt-BR" dirty="0"/>
              <a:t> </a:t>
            </a:r>
            <a:r>
              <a:rPr lang="pt-BR" dirty="0" err="1"/>
              <a:t>Mesh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08152C-2CF1-4EB0-B42D-92BB585052A6}" type="slidenum">
              <a:rPr lang="en-US" altLang="pt-BR" smtClean="0"/>
              <a:pPr>
                <a:defRPr/>
              </a:pPr>
              <a:t>53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019017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DHT – Circular ou </a:t>
            </a:r>
            <a:r>
              <a:rPr lang="pt-BR" dirty="0" err="1"/>
              <a:t>CHord</a:t>
            </a:r>
            <a:endParaRPr lang="pt-BR" dirty="0"/>
          </a:p>
        </p:txBody>
      </p:sp>
      <p:sp>
        <p:nvSpPr>
          <p:cNvPr id="4" name="Subtítulo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2400" dirty="0"/>
              <a:t>Protocolo consiste na utilização de chaves para mapear, localizar e remover nós em uma rede P2P.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400" dirty="0"/>
              <a:t>Consiste em mapear os </a:t>
            </a:r>
            <a:r>
              <a:rPr lang="pt-BR" sz="2400" dirty="0" err="1"/>
              <a:t>peers</a:t>
            </a:r>
            <a:r>
              <a:rPr lang="pt-BR" sz="2400" dirty="0"/>
              <a:t> conectados a rede através de um código </a:t>
            </a:r>
            <a:r>
              <a:rPr lang="pt-BR" sz="2400" dirty="0" err="1"/>
              <a:t>hash</a:t>
            </a:r>
            <a:r>
              <a:rPr lang="pt-BR" sz="2400" dirty="0"/>
              <a:t> que identifica cada elemento. 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400" dirty="0"/>
              <a:t>Com esse código, cada </a:t>
            </a:r>
            <a:r>
              <a:rPr lang="pt-BR" sz="2400" dirty="0" err="1"/>
              <a:t>peer</a:t>
            </a:r>
            <a:r>
              <a:rPr lang="pt-BR" sz="2400" dirty="0"/>
              <a:t> pode localizar e identificar seus vizinhos através de um emaranhado de </a:t>
            </a:r>
            <a:r>
              <a:rPr lang="pt-BR" sz="2400" dirty="0" err="1"/>
              <a:t>peers</a:t>
            </a:r>
            <a:r>
              <a:rPr lang="pt-BR" sz="2400" dirty="0"/>
              <a:t> conectados. 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400" dirty="0"/>
              <a:t>A maneira como é feita consiste em um única operação (</a:t>
            </a:r>
            <a:r>
              <a:rPr lang="pt-BR" sz="2400" dirty="0" err="1"/>
              <a:t>lookup</a:t>
            </a:r>
            <a:r>
              <a:rPr lang="pt-BR" sz="2400" dirty="0"/>
              <a:t>) que mapeia o endereço IP com o </a:t>
            </a:r>
            <a:r>
              <a:rPr lang="pt-BR" sz="2400" dirty="0" err="1"/>
              <a:t>hash</a:t>
            </a:r>
            <a:r>
              <a:rPr lang="pt-BR" sz="2400" dirty="0"/>
              <a:t> gerado</a:t>
            </a:r>
          </a:p>
          <a:p>
            <a:pPr algn="l"/>
            <a:endParaRPr lang="pt-BR" sz="20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08152C-2CF1-4EB0-B42D-92BB585052A6}" type="slidenum">
              <a:rPr lang="en-US" altLang="pt-BR" smtClean="0"/>
              <a:pPr>
                <a:defRPr/>
              </a:pPr>
              <a:t>54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4197974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Chord</a:t>
            </a:r>
            <a:endParaRPr lang="pt-BR" dirty="0"/>
          </a:p>
        </p:txBody>
      </p:sp>
      <p:pic>
        <p:nvPicPr>
          <p:cNvPr id="5" name="Picture 2" descr="http://images.slideplayer.com.br/3/386097/slides/slide_1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9" t="10280" r="8179"/>
          <a:stretch/>
        </p:blipFill>
        <p:spPr bwMode="auto">
          <a:xfrm>
            <a:off x="3062642" y="1844824"/>
            <a:ext cx="6127676" cy="4456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A79075-A29A-42F4-98ED-8EED87B5D067}" type="slidenum">
              <a:rPr lang="en-US" altLang="pt-BR" smtClean="0"/>
              <a:pPr>
                <a:defRPr/>
              </a:pPr>
              <a:t>55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7880761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Atalhos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6528048" y="1845734"/>
            <a:ext cx="4627632" cy="4463586"/>
          </a:xfrm>
        </p:spPr>
        <p:txBody>
          <a:bodyPr>
            <a:normAutofit/>
          </a:bodyPr>
          <a:lstStyle/>
          <a:p>
            <a:r>
              <a:rPr lang="pt-BR" sz="2400" dirty="0"/>
              <a:t>Como cada par só envia mensagem para seu sucessor, o número de mensagens enviadas até encontrar o par responsável e enorme. Daí para </a:t>
            </a:r>
            <a:r>
              <a:rPr lang="pt-BR" sz="2400" b="1" dirty="0"/>
              <a:t>refinar</a:t>
            </a:r>
            <a:r>
              <a:rPr lang="pt-BR" sz="2400" dirty="0"/>
              <a:t> essa busca podem ser adicionados atalhos, usados para expedir o roteamento das mensagens de solicitação.</a:t>
            </a:r>
          </a:p>
          <a:p>
            <a:r>
              <a:rPr lang="pt-BR" sz="2400" dirty="0"/>
              <a:t>Isso reduz consideravelmente o número de mensagens enviadas.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A79075-A29A-42F4-98ED-8EED87B5D067}" type="slidenum">
              <a:rPr lang="en-US" altLang="pt-BR" smtClean="0"/>
              <a:pPr>
                <a:defRPr/>
              </a:pPr>
              <a:t>56</a:t>
            </a:fld>
            <a:endParaRPr lang="en-US" altLang="pt-BR"/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1780243141"/>
              </p:ext>
            </p:extLst>
          </p:nvPr>
        </p:nvGraphicFramePr>
        <p:xfrm>
          <a:off x="3111018" y="3670527"/>
          <a:ext cx="3600400" cy="26387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7" name="Conector de seta reta 7"/>
          <p:cNvCxnSpPr/>
          <p:nvPr/>
        </p:nvCxnSpPr>
        <p:spPr>
          <a:xfrm flipV="1">
            <a:off x="4429475" y="4495149"/>
            <a:ext cx="963487" cy="10445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10"/>
          <p:cNvCxnSpPr/>
          <p:nvPr/>
        </p:nvCxnSpPr>
        <p:spPr>
          <a:xfrm flipH="1" flipV="1">
            <a:off x="4429474" y="4495149"/>
            <a:ext cx="481744" cy="12644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14"/>
          <p:cNvCxnSpPr/>
          <p:nvPr/>
        </p:nvCxnSpPr>
        <p:spPr>
          <a:xfrm flipV="1">
            <a:off x="4429475" y="5099872"/>
            <a:ext cx="1166327" cy="4947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18"/>
          <p:cNvCxnSpPr/>
          <p:nvPr/>
        </p:nvCxnSpPr>
        <p:spPr>
          <a:xfrm flipH="1" flipV="1">
            <a:off x="4929365" y="4272586"/>
            <a:ext cx="666437" cy="6073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20"/>
          <p:cNvCxnSpPr/>
          <p:nvPr/>
        </p:nvCxnSpPr>
        <p:spPr>
          <a:xfrm flipH="1" flipV="1">
            <a:off x="4277346" y="4934949"/>
            <a:ext cx="1115617" cy="6047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23"/>
          <p:cNvCxnSpPr/>
          <p:nvPr/>
        </p:nvCxnSpPr>
        <p:spPr>
          <a:xfrm flipV="1">
            <a:off x="4277346" y="4192788"/>
            <a:ext cx="587991" cy="6322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Diagrama 12"/>
          <p:cNvGraphicFramePr/>
          <p:nvPr>
            <p:extLst>
              <p:ext uri="{D42A27DB-BD31-4B8C-83A1-F6EECF244321}">
                <p14:modId xmlns:p14="http://schemas.microsoft.com/office/powerpoint/2010/main" val="3639192307"/>
              </p:ext>
            </p:extLst>
          </p:nvPr>
        </p:nvGraphicFramePr>
        <p:xfrm>
          <a:off x="1097280" y="1831447"/>
          <a:ext cx="3384376" cy="2376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4" name="CaixaDeTexto 13"/>
          <p:cNvSpPr txBox="1"/>
          <p:nvPr/>
        </p:nvSpPr>
        <p:spPr>
          <a:xfrm>
            <a:off x="4641222" y="2492897"/>
            <a:ext cx="14008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3CA2BE"/>
                </a:solidFill>
              </a:rPr>
              <a:t>8 pares e 8 enlaces sobrepostos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1991544" y="5297907"/>
            <a:ext cx="14008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3CA2BE"/>
                </a:solidFill>
              </a:rPr>
              <a:t>8 pares e 16 laços sobrepostos</a:t>
            </a:r>
          </a:p>
        </p:txBody>
      </p:sp>
      <p:cxnSp>
        <p:nvCxnSpPr>
          <p:cNvPr id="16" name="Conector de seta reta 29"/>
          <p:cNvCxnSpPr/>
          <p:nvPr/>
        </p:nvCxnSpPr>
        <p:spPr>
          <a:xfrm flipH="1" flipV="1">
            <a:off x="4429475" y="4401062"/>
            <a:ext cx="1072117" cy="10313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31"/>
          <p:cNvCxnSpPr/>
          <p:nvPr/>
        </p:nvCxnSpPr>
        <p:spPr>
          <a:xfrm flipH="1">
            <a:off x="4277346" y="4631270"/>
            <a:ext cx="1369301" cy="8011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832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Proponha </a:t>
            </a:r>
            <a:r>
              <a:rPr lang="pt-BR" sz="4800" dirty="0"/>
              <a:t>soluções</a:t>
            </a:r>
            <a:r>
              <a:rPr lang="pt-BR" sz="3200" dirty="0"/>
              <a:t> para</a:t>
            </a:r>
          </a:p>
          <a:p>
            <a:pPr lvl="1"/>
            <a:r>
              <a:rPr lang="pt-BR" sz="2800" dirty="0"/>
              <a:t>Inserir um novo nó na rede P2P</a:t>
            </a:r>
          </a:p>
          <a:p>
            <a:pPr lvl="1"/>
            <a:r>
              <a:rPr lang="pt-BR" sz="2800" dirty="0"/>
              <a:t>Remover um novo nó na rede P2P</a:t>
            </a:r>
          </a:p>
          <a:p>
            <a:pPr lvl="1"/>
            <a:r>
              <a:rPr lang="pt-BR" sz="2800" dirty="0"/>
              <a:t>Substituir um nó na rede P2P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08152C-2CF1-4EB0-B42D-92BB585052A6}" type="slidenum">
              <a:rPr lang="en-US" altLang="pt-BR" smtClean="0"/>
              <a:pPr>
                <a:defRPr/>
              </a:pPr>
              <a:t>57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4170003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Substituição de sucessor</a:t>
            </a:r>
          </a:p>
        </p:txBody>
      </p:sp>
      <p:sp>
        <p:nvSpPr>
          <p:cNvPr id="5" name="Subtítulo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Quando sai um par</a:t>
            </a:r>
          </a:p>
        </p:txBody>
      </p:sp>
      <p:grpSp>
        <p:nvGrpSpPr>
          <p:cNvPr id="12" name="Grupo 11"/>
          <p:cNvGrpSpPr/>
          <p:nvPr/>
        </p:nvGrpSpPr>
        <p:grpSpPr>
          <a:xfrm>
            <a:off x="1751299" y="2420888"/>
            <a:ext cx="3803113" cy="2448272"/>
            <a:chOff x="1187624" y="2348756"/>
            <a:chExt cx="5148064" cy="3312368"/>
          </a:xfrm>
        </p:grpSpPr>
        <p:graphicFrame>
          <p:nvGraphicFramePr>
            <p:cNvPr id="7" name="Diagrama 6"/>
            <p:cNvGraphicFramePr/>
            <p:nvPr>
              <p:extLst>
                <p:ext uri="{D42A27DB-BD31-4B8C-83A1-F6EECF244321}">
                  <p14:modId xmlns:p14="http://schemas.microsoft.com/office/powerpoint/2010/main" val="3231198441"/>
                </p:ext>
              </p:extLst>
            </p:nvPr>
          </p:nvGraphicFramePr>
          <p:xfrm>
            <a:off x="1187624" y="2348756"/>
            <a:ext cx="5148064" cy="331236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1" name="Multiplicar 10"/>
            <p:cNvSpPr/>
            <p:nvPr/>
          </p:nvSpPr>
          <p:spPr>
            <a:xfrm>
              <a:off x="4139952" y="4424845"/>
              <a:ext cx="1080120" cy="1080120"/>
            </a:xfrm>
            <a:prstGeom prst="mathMultiply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  <a:p>
              <a:pPr algn="ctr"/>
              <a:endParaRPr lang="pt-BR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  <a:p>
              <a:pPr algn="ctr"/>
              <a:endParaRPr lang="pt-BR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  <a:p>
              <a:pPr algn="ctr"/>
              <a:endParaRPr lang="pt-BR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  <a:p>
              <a:pPr algn="ctr"/>
              <a:endParaRPr lang="pt-BR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  <a:p>
              <a:pPr algn="ctr"/>
              <a:endParaRPr lang="pt-BR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  <a:p>
              <a:pPr algn="ctr"/>
              <a:endParaRPr lang="pt-BR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  <a:p>
              <a:pPr algn="ctr"/>
              <a:endParaRPr lang="pt-BR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  <a:p>
              <a:pPr algn="ctr"/>
              <a:endParaRPr lang="pt-BR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  <a:p>
              <a:pPr algn="ctr"/>
              <a:endParaRPr lang="pt-BR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  <a:p>
              <a:pPr algn="ctr"/>
              <a:endParaRPr lang="pt-BR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  <a:p>
              <a:pPr algn="ctr"/>
              <a:endParaRPr lang="pt-BR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  <a:p>
              <a:pPr algn="ctr"/>
              <a:endParaRPr lang="pt-BR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  <a:p>
              <a:pPr algn="ctr"/>
              <a:endParaRPr lang="pt-BR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  <a:p>
              <a:pPr algn="ctr"/>
              <a:endParaRPr lang="pt-BR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sp>
        <p:nvSpPr>
          <p:cNvPr id="19" name="Seta circular 18"/>
          <p:cNvSpPr/>
          <p:nvPr/>
        </p:nvSpPr>
        <p:spPr>
          <a:xfrm rot="7796688">
            <a:off x="2670034" y="4541743"/>
            <a:ext cx="2174137" cy="1657983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1400656"/>
              <a:gd name="adj5" fmla="val 14355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graphicFrame>
        <p:nvGraphicFramePr>
          <p:cNvPr id="20" name="Diagrama 19"/>
          <p:cNvGraphicFramePr/>
          <p:nvPr>
            <p:extLst>
              <p:ext uri="{D42A27DB-BD31-4B8C-83A1-F6EECF244321}">
                <p14:modId xmlns:p14="http://schemas.microsoft.com/office/powerpoint/2010/main" val="1476397270"/>
              </p:ext>
            </p:extLst>
          </p:nvPr>
        </p:nvGraphicFramePr>
        <p:xfrm>
          <a:off x="5555941" y="2456892"/>
          <a:ext cx="3224239" cy="2160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1" name="Seta para a direita 20"/>
          <p:cNvSpPr/>
          <p:nvPr/>
        </p:nvSpPr>
        <p:spPr>
          <a:xfrm>
            <a:off x="5231904" y="3284984"/>
            <a:ext cx="648072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4" name="Grupo 23"/>
          <p:cNvGrpSpPr/>
          <p:nvPr/>
        </p:nvGrpSpPr>
        <p:grpSpPr>
          <a:xfrm>
            <a:off x="1199456" y="4797152"/>
            <a:ext cx="2088232" cy="2088232"/>
            <a:chOff x="251520" y="4509120"/>
            <a:chExt cx="2088232" cy="2088232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4509120"/>
              <a:ext cx="2088232" cy="2088232"/>
            </a:xfrm>
            <a:prstGeom prst="rect">
              <a:avLst/>
            </a:prstGeom>
          </p:spPr>
        </p:pic>
        <p:sp>
          <p:nvSpPr>
            <p:cNvPr id="3" name="CaixaDeTexto 2"/>
            <p:cNvSpPr txBox="1"/>
            <p:nvPr/>
          </p:nvSpPr>
          <p:spPr>
            <a:xfrm rot="21039974">
              <a:off x="721955" y="5055503"/>
              <a:ext cx="1147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latin typeface="Brush Script MT" panose="03060802040406070304" pitchFamily="66" charset="0"/>
                </a:rPr>
                <a:t>Aqui jaz</a:t>
              </a:r>
              <a:endParaRPr lang="pt-BR" sz="4000" dirty="0">
                <a:latin typeface="Brush Script MT" panose="03060802040406070304" pitchFamily="66" charset="0"/>
              </a:endParaRPr>
            </a:p>
          </p:txBody>
        </p:sp>
        <p:graphicFrame>
          <p:nvGraphicFramePr>
            <p:cNvPr id="22" name="Diagrama 21"/>
            <p:cNvGraphicFramePr/>
            <p:nvPr>
              <p:extLst/>
            </p:nvPr>
          </p:nvGraphicFramePr>
          <p:xfrm>
            <a:off x="676514" y="5500265"/>
            <a:ext cx="1119817" cy="61983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4" r:lo="rId15" r:qs="rId16" r:cs="rId17"/>
            </a:graphicData>
          </a:graphic>
        </p:graphicFrame>
        <p:sp>
          <p:nvSpPr>
            <p:cNvPr id="4" name="CaixaDeTexto 3"/>
            <p:cNvSpPr txBox="1"/>
            <p:nvPr/>
          </p:nvSpPr>
          <p:spPr>
            <a:xfrm rot="21003745">
              <a:off x="1110991" y="5389642"/>
              <a:ext cx="57606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800" dirty="0">
                  <a:latin typeface="Brush Script MT" panose="03060802040406070304" pitchFamily="66" charset="0"/>
                </a:rPr>
                <a:t>5</a:t>
              </a:r>
            </a:p>
          </p:txBody>
        </p:sp>
      </p:grpSp>
      <p:sp>
        <p:nvSpPr>
          <p:cNvPr id="23" name="CaixaDeTexto 22"/>
          <p:cNvSpPr txBox="1"/>
          <p:nvPr/>
        </p:nvSpPr>
        <p:spPr>
          <a:xfrm>
            <a:off x="5000990" y="4941168"/>
            <a:ext cx="6154690" cy="1323439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Por exemplo, se 5 sai, 4 e 3 sabem, pois ele não responde mais as mensagens </a:t>
            </a:r>
            <a:r>
              <a:rPr lang="pt-BR" sz="2000" dirty="0" err="1">
                <a:solidFill>
                  <a:schemeClr val="bg1"/>
                </a:solidFill>
              </a:rPr>
              <a:t>ping</a:t>
            </a:r>
            <a:r>
              <a:rPr lang="pt-BR" sz="2000" dirty="0">
                <a:solidFill>
                  <a:schemeClr val="bg1"/>
                </a:solidFill>
              </a:rPr>
              <a:t>. Assim eles atualizam-se . O par 4 substitui seu sucessores para 8 e 10, enquanto que 3 muda seu sucessores para 4 e 8. 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08152C-2CF1-4EB0-B42D-92BB585052A6}" type="slidenum">
              <a:rPr lang="en-US" altLang="pt-BR" smtClean="0"/>
              <a:pPr>
                <a:defRPr/>
              </a:pPr>
              <a:t>58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671649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Substituição do sucessor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Quando entra um novo </a:t>
            </a:r>
            <a:r>
              <a:rPr lang="pt-BR" sz="2400" dirty="0" smtClean="0"/>
              <a:t>par</a:t>
            </a: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08152C-2CF1-4EB0-B42D-92BB585052A6}" type="slidenum">
              <a:rPr lang="en-US" altLang="pt-BR" smtClean="0"/>
              <a:pPr>
                <a:defRPr/>
              </a:pPr>
              <a:t>59</a:t>
            </a:fld>
            <a:endParaRPr lang="en-US" altLang="pt-BR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921323055"/>
              </p:ext>
            </p:extLst>
          </p:nvPr>
        </p:nvGraphicFramePr>
        <p:xfrm>
          <a:off x="3870067" y="5067075"/>
          <a:ext cx="1872208" cy="1095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Imagem 5"/>
          <p:cNvPicPr>
            <a:picLocks noChangeAspect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861" y="5109147"/>
            <a:ext cx="772005" cy="1179731"/>
          </a:xfrm>
          <a:prstGeom prst="rect">
            <a:avLst/>
          </a:prstGeom>
        </p:spPr>
      </p:pic>
      <p:graphicFrame>
        <p:nvGraphicFramePr>
          <p:cNvPr id="7" name="Diagrama 6"/>
          <p:cNvGraphicFramePr/>
          <p:nvPr>
            <p:extLst>
              <p:ext uri="{D42A27DB-BD31-4B8C-83A1-F6EECF244321}">
                <p14:modId xmlns:p14="http://schemas.microsoft.com/office/powerpoint/2010/main" val="108378861"/>
              </p:ext>
            </p:extLst>
          </p:nvPr>
        </p:nvGraphicFramePr>
        <p:xfrm>
          <a:off x="1055440" y="2450070"/>
          <a:ext cx="3384376" cy="2376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8" name="Seta circular 8"/>
          <p:cNvSpPr/>
          <p:nvPr/>
        </p:nvSpPr>
        <p:spPr>
          <a:xfrm rot="13239863">
            <a:off x="2882444" y="4531563"/>
            <a:ext cx="1680900" cy="1368152"/>
          </a:xfrm>
          <a:prstGeom prst="circularArrow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2450285175"/>
              </p:ext>
            </p:extLst>
          </p:nvPr>
        </p:nvGraphicFramePr>
        <p:xfrm>
          <a:off x="5015880" y="2348880"/>
          <a:ext cx="3888432" cy="2592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10" name="Seta para a direita 10"/>
          <p:cNvSpPr/>
          <p:nvPr/>
        </p:nvSpPr>
        <p:spPr>
          <a:xfrm>
            <a:off x="4223793" y="3356992"/>
            <a:ext cx="648071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5616784" y="5192919"/>
            <a:ext cx="6154690" cy="1015663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Se o par 7 entra, ele passa a ser o sucessor principal de 5 e o secundário de 4 (pois pergunta ao 5 o IP do sucessor dele).</a:t>
            </a:r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280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Cuidado com o que vocÃª compartilha!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8112224" y="3664230"/>
            <a:ext cx="2939819" cy="2204864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Características – P2P Ideal</a:t>
            </a:r>
          </a:p>
        </p:txBody>
      </p:sp>
      <p:sp>
        <p:nvSpPr>
          <p:cNvPr id="4" name="Subtítulo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Nenhum ponto (</a:t>
            </a:r>
            <a:r>
              <a:rPr lang="pt-BR" sz="2400" dirty="0" err="1"/>
              <a:t>peer</a:t>
            </a:r>
            <a:r>
              <a:rPr lang="pt-BR" sz="2400" dirty="0"/>
              <a:t>) tem visão global do sistema</a:t>
            </a:r>
          </a:p>
          <a:p>
            <a:pPr lvl="1"/>
            <a:r>
              <a:rPr lang="pt-BR" sz="2000" dirty="0"/>
              <a:t>Pontos são autônomos</a:t>
            </a:r>
          </a:p>
          <a:p>
            <a:pPr lvl="1"/>
            <a:r>
              <a:rPr lang="pt-BR" sz="2000" dirty="0"/>
              <a:t>Pontos e conexões não são confiáveis</a:t>
            </a:r>
          </a:p>
          <a:p>
            <a:r>
              <a:rPr lang="pt-BR" sz="2400" dirty="0"/>
              <a:t>Comportamento global definido por interações locais</a:t>
            </a:r>
          </a:p>
          <a:p>
            <a:pPr lvl="1"/>
            <a:r>
              <a:rPr lang="pt-BR" sz="2000" dirty="0"/>
              <a:t>Todos os dados e serviços são acessíveis de qualquer ponto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08152C-2CF1-4EB0-B42D-92BB585052A6}" type="slidenum">
              <a:rPr lang="en-US" altLang="pt-BR" smtClean="0"/>
              <a:pPr>
                <a:defRPr/>
              </a:pPr>
              <a:t>6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8052712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Substituição do sucessor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600056" y="1845734"/>
            <a:ext cx="4555624" cy="4023360"/>
          </a:xfrm>
        </p:spPr>
        <p:txBody>
          <a:bodyPr/>
          <a:lstStyle/>
          <a:p>
            <a:r>
              <a:rPr lang="pt-BR" sz="2400" dirty="0"/>
              <a:t>Se um par de numero maior quiser entrar e não tem sucessor dele? </a:t>
            </a:r>
          </a:p>
          <a:p>
            <a:r>
              <a:rPr lang="pt-BR" sz="2400" dirty="0"/>
              <a:t>Ele faz do 1 o seu sucessor para não quebrar o ciclo</a:t>
            </a:r>
            <a:r>
              <a:rPr lang="pt-BR" sz="2400" dirty="0" smtClean="0"/>
              <a:t>.</a:t>
            </a: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08152C-2CF1-4EB0-B42D-92BB585052A6}" type="slidenum">
              <a:rPr lang="en-US" altLang="pt-BR" smtClean="0"/>
              <a:pPr>
                <a:defRPr/>
              </a:pPr>
              <a:t>60</a:t>
            </a:fld>
            <a:endParaRPr lang="en-US" altLang="pt-BR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3099628161"/>
              </p:ext>
            </p:extLst>
          </p:nvPr>
        </p:nvGraphicFramePr>
        <p:xfrm>
          <a:off x="1703512" y="2996952"/>
          <a:ext cx="4248472" cy="2952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3865575051"/>
              </p:ext>
            </p:extLst>
          </p:nvPr>
        </p:nvGraphicFramePr>
        <p:xfrm>
          <a:off x="1199456" y="2420888"/>
          <a:ext cx="1391816" cy="735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Seta circular 4"/>
          <p:cNvSpPr/>
          <p:nvPr/>
        </p:nvSpPr>
        <p:spPr>
          <a:xfrm rot="1430018">
            <a:off x="2489255" y="2071116"/>
            <a:ext cx="1224136" cy="1296144"/>
          </a:xfrm>
          <a:prstGeom prst="circular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2038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800" dirty="0" err="1"/>
              <a:t>BitTorrent</a:t>
            </a:r>
            <a:endParaRPr lang="pt-BR" sz="2800" dirty="0"/>
          </a:p>
          <a:p>
            <a:r>
              <a:rPr lang="pt-BR" sz="2800" dirty="0" err="1"/>
              <a:t>EDonkey</a:t>
            </a:r>
            <a:endParaRPr lang="pt-BR" sz="2800" dirty="0"/>
          </a:p>
          <a:p>
            <a:r>
              <a:rPr lang="pt-BR" sz="2800" dirty="0" err="1"/>
              <a:t>Dynamo</a:t>
            </a:r>
            <a:r>
              <a:rPr lang="pt-BR" sz="2800" dirty="0"/>
              <a:t> (</a:t>
            </a:r>
            <a:r>
              <a:rPr lang="pt-BR" sz="2800" dirty="0" err="1"/>
              <a:t>Amazon</a:t>
            </a:r>
            <a:r>
              <a:rPr lang="pt-BR" sz="2800" dirty="0"/>
              <a:t>)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08152C-2CF1-4EB0-B42D-92BB585052A6}" type="slidenum">
              <a:rPr lang="en-US" altLang="pt-BR" smtClean="0"/>
              <a:pPr>
                <a:defRPr/>
              </a:pPr>
              <a:t>61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5395618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Eleições em sistemas de grande escala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/>
              <a:t>Há situações em que é necessário trabalhar com redes maiores e é necessário eleger maior quantidade de pares, ex.: </a:t>
            </a:r>
            <a:r>
              <a:rPr lang="pt-BR" sz="2400" dirty="0" err="1"/>
              <a:t>Superpares</a:t>
            </a:r>
            <a:r>
              <a:rPr lang="pt-BR" sz="2400" dirty="0"/>
              <a:t> em P2P</a:t>
            </a:r>
          </a:p>
          <a:p>
            <a:r>
              <a:rPr lang="pt-BR" sz="2400" dirty="0"/>
              <a:t>Requisitos a serem cumpridos por </a:t>
            </a:r>
            <a:r>
              <a:rPr lang="pt-BR" sz="2400" dirty="0" err="1"/>
              <a:t>superpar</a:t>
            </a:r>
            <a:r>
              <a:rPr lang="pt-BR" sz="2400" dirty="0"/>
              <a:t>:</a:t>
            </a:r>
          </a:p>
          <a:p>
            <a:pPr marL="658368" lvl="1" indent="-457200">
              <a:buFont typeface="+mj-lt"/>
              <a:buAutoNum type="arabicPeriod"/>
            </a:pPr>
            <a:r>
              <a:rPr lang="pt-BR" sz="2200" dirty="0"/>
              <a:t>Nós normais devem ter baixa latência de acesso com </a:t>
            </a:r>
            <a:r>
              <a:rPr lang="pt-BR" sz="2200" dirty="0" err="1"/>
              <a:t>superpares</a:t>
            </a:r>
            <a:r>
              <a:rPr lang="pt-BR" sz="2200" dirty="0"/>
              <a:t>;</a:t>
            </a:r>
          </a:p>
          <a:p>
            <a:pPr marL="658368" lvl="1" indent="-457200">
              <a:buFont typeface="+mj-lt"/>
              <a:buAutoNum type="arabicPeriod"/>
            </a:pPr>
            <a:r>
              <a:rPr lang="pt-BR" sz="2200" dirty="0" err="1"/>
              <a:t>Superpares</a:t>
            </a:r>
            <a:r>
              <a:rPr lang="pt-BR" sz="2200" dirty="0"/>
              <a:t> devem estar uniformemente distribuídos pela rede de sobreposição;</a:t>
            </a:r>
          </a:p>
          <a:p>
            <a:pPr marL="658368" lvl="1" indent="-457200">
              <a:buFont typeface="+mj-lt"/>
              <a:buAutoNum type="arabicPeriod"/>
            </a:pPr>
            <a:r>
              <a:rPr lang="pt-BR" sz="2200" dirty="0"/>
              <a:t>Deve haver uma porção predefinida de </a:t>
            </a:r>
            <a:r>
              <a:rPr lang="pt-BR" sz="2200" dirty="0" err="1"/>
              <a:t>superpares</a:t>
            </a:r>
            <a:r>
              <a:rPr lang="pt-BR" sz="2200" dirty="0"/>
              <a:t> em relação ao número total de nós na rede de sobreposição;</a:t>
            </a:r>
          </a:p>
          <a:p>
            <a:pPr marL="658368" lvl="1" indent="-457200">
              <a:buFont typeface="+mj-lt"/>
              <a:buAutoNum type="arabicPeriod"/>
            </a:pPr>
            <a:r>
              <a:rPr lang="pt-BR" sz="2200" dirty="0"/>
              <a:t>Cada </a:t>
            </a:r>
            <a:r>
              <a:rPr lang="pt-BR" sz="2200" dirty="0" err="1"/>
              <a:t>superpar</a:t>
            </a:r>
            <a:r>
              <a:rPr lang="pt-BR" sz="2200" dirty="0"/>
              <a:t> não deve precisar atender mais do que um número fixo de nós normais;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08152C-2CF1-4EB0-B42D-92BB585052A6}" type="slidenum">
              <a:rPr lang="en-US" altLang="pt-BR" smtClean="0"/>
              <a:pPr>
                <a:defRPr/>
              </a:pPr>
              <a:t>62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2259385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5" name="Rectangle 2">
            <a:extLst>
              <a:ext uri="{FF2B5EF4-FFF2-40B4-BE49-F238E27FC236}">
                <a16:creationId xmlns:a16="http://schemas.microsoft.com/office/drawing/2014/main" id="{3CBBC757-4A9C-4BCD-943D-CAE5D0BB1C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/>
              <a:t>Eleições em sistemas de grande escala</a:t>
            </a:r>
            <a:br>
              <a:rPr lang="pt-BR" altLang="pt-BR"/>
            </a:br>
            <a:r>
              <a:rPr lang="pt-BR" altLang="pt-BR"/>
              <a:t>Superpares com </a:t>
            </a:r>
            <a:r>
              <a:rPr lang="pt-BR" altLang="pt-BR" i="1"/>
              <a:t>k</a:t>
            </a:r>
            <a:r>
              <a:rPr lang="pt-BR" altLang="pt-BR"/>
              <a:t> de </a:t>
            </a:r>
            <a:r>
              <a:rPr lang="pt-BR" altLang="pt-BR" i="1"/>
              <a:t>m</a:t>
            </a:r>
            <a:r>
              <a:rPr lang="pt-BR" altLang="pt-BR"/>
              <a:t> bits como id</a:t>
            </a:r>
          </a:p>
        </p:txBody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B6F59137-E307-4F95-8647-4E33B9341E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pt-BR" altLang="pt-BR" sz="2400" dirty="0"/>
              <a:t>Uma solução é dada quando se usa </a:t>
            </a:r>
            <a:r>
              <a:rPr lang="pt-BR" altLang="pt-BR" sz="2400" i="1" dirty="0"/>
              <a:t>m</a:t>
            </a:r>
            <a:r>
              <a:rPr lang="pt-BR" altLang="pt-BR" sz="2400" dirty="0"/>
              <a:t> bits de identificador, separar os </a:t>
            </a:r>
            <a:r>
              <a:rPr lang="pt-BR" altLang="pt-BR" sz="2400" i="1" dirty="0"/>
              <a:t>k</a:t>
            </a:r>
            <a:r>
              <a:rPr lang="pt-BR" altLang="pt-BR" sz="2400" dirty="0"/>
              <a:t> bits da extrema esquerda para identificar </a:t>
            </a:r>
            <a:r>
              <a:rPr lang="pt-BR" altLang="pt-BR" sz="2400" dirty="0" err="1"/>
              <a:t>superpares</a:t>
            </a:r>
            <a:r>
              <a:rPr lang="pt-BR" altLang="pt-BR" sz="2400" dirty="0"/>
              <a:t>;</a:t>
            </a:r>
          </a:p>
          <a:p>
            <a:pPr lvl="1" eaLnBrk="1" hangingPunct="1">
              <a:lnSpc>
                <a:spcPct val="90000"/>
              </a:lnSpc>
            </a:pPr>
            <a:r>
              <a:rPr lang="pt-BR" altLang="pt-BR" sz="2000" dirty="0"/>
              <a:t>Ex.: log</a:t>
            </a:r>
            <a:r>
              <a:rPr lang="pt-BR" altLang="pt-BR" sz="2000" baseline="-25000" dirty="0"/>
              <a:t>2</a:t>
            </a:r>
            <a:r>
              <a:rPr lang="pt-BR" altLang="pt-BR" sz="2000" dirty="0"/>
              <a:t>(N) </a:t>
            </a:r>
            <a:r>
              <a:rPr lang="pt-BR" altLang="pt-BR" sz="2000" dirty="0" err="1"/>
              <a:t>Superpares</a:t>
            </a:r>
            <a:r>
              <a:rPr lang="pt-BR" altLang="pt-BR" sz="2000" dirty="0"/>
              <a:t>, </a:t>
            </a:r>
            <a:r>
              <a:rPr lang="pt-BR" altLang="pt-BR" sz="2000" i="1" dirty="0"/>
              <a:t>m</a:t>
            </a:r>
            <a:r>
              <a:rPr lang="pt-BR" altLang="pt-BR" sz="2000" dirty="0"/>
              <a:t>=8,</a:t>
            </a:r>
            <a:r>
              <a:rPr lang="pt-BR" altLang="pt-BR" sz="2000" i="1" dirty="0"/>
              <a:t>k</a:t>
            </a:r>
            <a:r>
              <a:rPr lang="pt-BR" altLang="pt-BR" sz="2000" dirty="0"/>
              <a:t>=3.</a:t>
            </a:r>
          </a:p>
          <a:p>
            <a:pPr lvl="1" eaLnBrk="1" hangingPunct="1">
              <a:lnSpc>
                <a:spcPct val="90000"/>
              </a:lnSpc>
            </a:pPr>
            <a:r>
              <a:rPr lang="pt-BR" altLang="pt-BR" sz="2000" i="1" dirty="0"/>
              <a:t>p</a:t>
            </a:r>
            <a:r>
              <a:rPr lang="pt-BR" altLang="pt-BR" sz="2000" dirty="0"/>
              <a:t> AND 11100000 = </a:t>
            </a:r>
            <a:r>
              <a:rPr lang="pt-BR" altLang="pt-BR" sz="2000" dirty="0" err="1"/>
              <a:t>Superpar</a:t>
            </a:r>
            <a:r>
              <a:rPr lang="pt-BR" altLang="pt-BR" sz="2000" dirty="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pt-BR" altLang="pt-BR" sz="2400" dirty="0"/>
              <a:t>Problema: não garante posicionamento geométrico para organizar os </a:t>
            </a:r>
            <a:r>
              <a:rPr lang="pt-BR" altLang="pt-BR" sz="2400" dirty="0" err="1"/>
              <a:t>superpares</a:t>
            </a:r>
            <a:r>
              <a:rPr lang="pt-BR" altLang="pt-BR" sz="2400" dirty="0"/>
              <a:t> </a:t>
            </a:r>
            <a:r>
              <a:rPr lang="pt-BR" altLang="pt-BR" sz="2400" i="1" dirty="0"/>
              <a:t>uniformemente</a:t>
            </a:r>
            <a:r>
              <a:rPr lang="pt-BR" altLang="pt-BR" sz="2400" dirty="0"/>
              <a:t> pela rede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08152C-2CF1-4EB0-B42D-92BB585052A6}" type="slidenum">
              <a:rPr lang="en-US" altLang="pt-BR" smtClean="0"/>
              <a:pPr>
                <a:defRPr/>
              </a:pPr>
              <a:t>63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9369144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4" name="Rectangle 4">
            <a:extLst>
              <a:ext uri="{FF2B5EF4-FFF2-40B4-BE49-F238E27FC236}">
                <a16:creationId xmlns:a16="http://schemas.microsoft.com/office/drawing/2014/main" id="{D52DB6AB-BFB7-4E2C-8BF2-597D00C610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Eleições em sistemas de grande escala</a:t>
            </a:r>
            <a:br>
              <a:rPr lang="pt-BR" altLang="pt-BR"/>
            </a:br>
            <a:r>
              <a:rPr lang="pt-BR" altLang="pt-BR"/>
              <a:t>Eleição de pares por fichas repulsoras</a:t>
            </a:r>
          </a:p>
        </p:txBody>
      </p:sp>
      <p:sp>
        <p:nvSpPr>
          <p:cNvPr id="122885" name="Rectangle 5">
            <a:extLst>
              <a:ext uri="{FF2B5EF4-FFF2-40B4-BE49-F238E27FC236}">
                <a16:creationId xmlns:a16="http://schemas.microsoft.com/office/drawing/2014/main" id="{B09DB8E7-9413-4082-B44A-A7FA1A89E6D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altLang="pt-BR" sz="2200" dirty="0"/>
              <a:t>N fichas distribuídas aleatoriamente entre os nós;</a:t>
            </a:r>
          </a:p>
          <a:p>
            <a:r>
              <a:rPr lang="pt-BR" altLang="pt-BR" sz="2200" dirty="0"/>
              <a:t>Nenhum nó pode ter mais de uma ficha;</a:t>
            </a:r>
          </a:p>
          <a:p>
            <a:r>
              <a:rPr lang="pt-BR" altLang="pt-BR" sz="2200" dirty="0"/>
              <a:t>Fichas possuem uma força de repulsão;</a:t>
            </a:r>
          </a:p>
          <a:p>
            <a:r>
              <a:rPr lang="pt-BR" altLang="pt-BR" sz="2200" dirty="0"/>
              <a:t>Um nó que mantiver a ficha por determinado tempo é eleito </a:t>
            </a:r>
            <a:r>
              <a:rPr lang="pt-BR" altLang="pt-BR" sz="2200" dirty="0" err="1"/>
              <a:t>superpar</a:t>
            </a:r>
            <a:r>
              <a:rPr lang="pt-BR" altLang="pt-BR" sz="2200" dirty="0"/>
              <a:t>.</a:t>
            </a:r>
          </a:p>
        </p:txBody>
      </p:sp>
      <p:pic>
        <p:nvPicPr>
          <p:cNvPr id="122883" name="Picture 2">
            <a:extLst>
              <a:ext uri="{FF2B5EF4-FFF2-40B4-BE49-F238E27FC236}">
                <a16:creationId xmlns:a16="http://schemas.microsoft.com/office/drawing/2014/main" id="{E9608B79-7E90-4992-BF6A-0F3FB2116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592" y="3623270"/>
            <a:ext cx="7343775" cy="268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08152C-2CF1-4EB0-B42D-92BB585052A6}" type="slidenum">
              <a:rPr lang="en-US" altLang="pt-BR" smtClean="0"/>
              <a:pPr>
                <a:defRPr/>
              </a:pPr>
              <a:t>64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5078731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08152C-2CF1-4EB0-B42D-92BB585052A6}" type="slidenum">
              <a:rPr lang="en-US" altLang="pt-BR" smtClean="0"/>
              <a:pPr>
                <a:defRPr/>
              </a:pPr>
              <a:t>65</a:t>
            </a:fld>
            <a:endParaRPr lang="en-US" altLang="pt-BR"/>
          </a:p>
        </p:txBody>
      </p:sp>
      <p:sp>
        <p:nvSpPr>
          <p:cNvPr id="5" name="CaixaDeTexto 4"/>
          <p:cNvSpPr txBox="1"/>
          <p:nvPr/>
        </p:nvSpPr>
        <p:spPr>
          <a:xfrm>
            <a:off x="4419600" y="469900"/>
            <a:ext cx="30155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 smtClean="0">
                <a:solidFill>
                  <a:schemeClr val="accent2"/>
                </a:solidFill>
              </a:rPr>
              <a:t>Dúvidas?</a:t>
            </a:r>
            <a:endParaRPr lang="pt-BR" sz="6000" dirty="0">
              <a:solidFill>
                <a:schemeClr val="accent2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912" y="1689100"/>
            <a:ext cx="3539344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84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Distribuição de arquivos P2P</a:t>
            </a:r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D84C471-CCE9-4F23-81CB-D2553F746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800" dirty="0"/>
              <a:t>Tempo de distribuição </a:t>
            </a:r>
            <a:endParaRPr lang="pt-BR" sz="2800" dirty="0" smtClean="0"/>
          </a:p>
          <a:p>
            <a:pPr lvl="1"/>
            <a:r>
              <a:rPr lang="pt-BR" sz="2400" dirty="0" smtClean="0"/>
              <a:t>arquiteturas P2P</a:t>
            </a:r>
          </a:p>
          <a:p>
            <a:pPr lvl="1"/>
            <a:r>
              <a:rPr lang="pt-BR" sz="2400" dirty="0" smtClean="0"/>
              <a:t>cliente-servidor</a:t>
            </a:r>
            <a:endParaRPr lang="pt-BR" sz="2400" dirty="0"/>
          </a:p>
          <a:p>
            <a:endParaRPr lang="pt-B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944" y="2136818"/>
            <a:ext cx="5225289" cy="3441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08152C-2CF1-4EB0-B42D-92BB585052A6}" type="slidenum">
              <a:rPr lang="en-US" altLang="pt-BR" smtClean="0"/>
              <a:pPr>
                <a:defRPr/>
              </a:pPr>
              <a:t>7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615312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en-US"/>
              <a:t>P2P- Redes de Sobreposição</a:t>
            </a:r>
            <a:endParaRPr lang="pt-BR" altLang="en-US" dirty="0"/>
          </a:p>
        </p:txBody>
      </p:sp>
      <p:sp>
        <p:nvSpPr>
          <p:cNvPr id="33795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en-US" sz="2400" dirty="0"/>
              <a:t>P2P – Distribuição horizontal</a:t>
            </a:r>
          </a:p>
          <a:p>
            <a:pPr lvl="1"/>
            <a:r>
              <a:rPr lang="pt-BR" altLang="en-US" sz="2000" dirty="0"/>
              <a:t>Processos são visto como “iguais”</a:t>
            </a:r>
          </a:p>
          <a:p>
            <a:r>
              <a:rPr lang="pt-BR" altLang="en-US" sz="2400" dirty="0"/>
              <a:t>Como consequência, grande parte da interação entre processos é simétrica</a:t>
            </a:r>
          </a:p>
          <a:p>
            <a:pPr lvl="1"/>
            <a:r>
              <a:rPr lang="pt-BR" altLang="en-US" sz="2000" dirty="0"/>
              <a:t>cada processo agirá como um cliente e um servidor ao mesmo tempo.</a:t>
            </a:r>
          </a:p>
          <a:p>
            <a:r>
              <a:rPr lang="pt-BR" altLang="en-US" sz="2400" dirty="0"/>
              <a:t>Arquiteturas </a:t>
            </a:r>
            <a:r>
              <a:rPr lang="pt-BR" altLang="en-US" sz="2400" dirty="0" err="1"/>
              <a:t>peer-to-peer</a:t>
            </a:r>
            <a:r>
              <a:rPr lang="pt-BR" altLang="en-US" sz="2400" dirty="0"/>
              <a:t> se desenvolvem em torno da questão de como organizar os processos em uma rede de sobreposição</a:t>
            </a:r>
          </a:p>
          <a:p>
            <a:endParaRPr lang="pt-BR" altLang="en-US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08152C-2CF1-4EB0-B42D-92BB585052A6}" type="slidenum">
              <a:rPr lang="en-US" altLang="pt-BR" smtClean="0"/>
              <a:pPr>
                <a:defRPr/>
              </a:pPr>
              <a:t>8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587074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F627B8-EA7F-4417-8111-165C22E33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Timeline</a:t>
            </a:r>
            <a:r>
              <a:rPr lang="pt-BR" dirty="0"/>
              <a:t> – </a:t>
            </a:r>
            <a:r>
              <a:rPr lang="pt-BR" dirty="0" smtClean="0"/>
              <a:t>História do P2P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54C97B-4BED-4813-81C5-9BF162AEE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959" y="6445352"/>
            <a:ext cx="9061042" cy="393990"/>
          </a:xfrm>
        </p:spPr>
        <p:txBody>
          <a:bodyPr>
            <a:noAutofit/>
          </a:bodyPr>
          <a:lstStyle/>
          <a:p>
            <a:r>
              <a:rPr lang="pt-BR" sz="1600" dirty="0">
                <a:hlinkClick r:id="rId2"/>
              </a:rPr>
              <a:t>https://</a:t>
            </a:r>
            <a:r>
              <a:rPr lang="pt-BR" sz="1600" dirty="0" smtClean="0">
                <a:hlinkClick r:id="rId2"/>
              </a:rPr>
              <a:t>medium.com/paratii/a-brief-history-of-p2p-content-distribution-in-10-major-steps-6d6733d25122</a:t>
            </a:r>
            <a:r>
              <a:rPr lang="pt-BR" sz="1600" dirty="0" smtClean="0"/>
              <a:t> </a:t>
            </a:r>
            <a:endParaRPr lang="pt-BR" sz="16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7A802BE-53B1-4F92-A13B-4D2726FE6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08152C-2CF1-4EB0-B42D-92BB585052A6}" type="slidenum">
              <a:rPr lang="en-US" altLang="pt-BR" smtClean="0"/>
              <a:pPr>
                <a:defRPr/>
              </a:pPr>
              <a:t>9</a:t>
            </a:fld>
            <a:endParaRPr lang="en-US" altLang="pt-BR" dirty="0"/>
          </a:p>
        </p:txBody>
      </p:sp>
      <p:pic>
        <p:nvPicPr>
          <p:cNvPr id="2050" name="Picture 2" descr="https://cdn-images-1.medium.com/max/2000/1*qNZwhkmhcqXyRVpFJ1qG5A.jpeg">
            <a:extLst>
              <a:ext uri="{FF2B5EF4-FFF2-40B4-BE49-F238E27FC236}">
                <a16:creationId xmlns:a16="http://schemas.microsoft.com/office/drawing/2014/main" id="{1B4267E2-691F-44B9-947F-2DAE9073B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-10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012" y="1844824"/>
            <a:ext cx="8424936" cy="442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21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iva">
  <a:themeElements>
    <a:clrScheme name="Retrospectiva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27580</TotalTime>
  <Pages>0</Pages>
  <Words>2411</Words>
  <Characters>0</Characters>
  <Application>Microsoft Office PowerPoint</Application>
  <PresentationFormat>Widescreen</PresentationFormat>
  <Lines>0</Lines>
  <Paragraphs>453</Paragraphs>
  <Slides>65</Slides>
  <Notes>21</Notes>
  <HiddenSlides>0</HiddenSlides>
  <MMClips>1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65</vt:i4>
      </vt:variant>
    </vt:vector>
  </HeadingPairs>
  <TitlesOfParts>
    <vt:vector size="75" baseType="lpstr">
      <vt:lpstr>Akrobat</vt:lpstr>
      <vt:lpstr>Alegreya Sans Light</vt:lpstr>
      <vt:lpstr>Arial</vt:lpstr>
      <vt:lpstr>Brush Script MT</vt:lpstr>
      <vt:lpstr>Calibri</vt:lpstr>
      <vt:lpstr>Calibri Light</vt:lpstr>
      <vt:lpstr>Times</vt:lpstr>
      <vt:lpstr>Times New Roman</vt:lpstr>
      <vt:lpstr>ヒラギノ明朝 ProN W3</vt:lpstr>
      <vt:lpstr>Retrospectiva</vt:lpstr>
      <vt:lpstr>Apresentação do PowerPoint</vt:lpstr>
      <vt:lpstr>O que é P2P?</vt:lpstr>
      <vt:lpstr>Diferenças entre P2P e Cliente-Servidor</vt:lpstr>
      <vt:lpstr>Origem do P2P</vt:lpstr>
      <vt:lpstr>Características – P2P Ideal</vt:lpstr>
      <vt:lpstr>Características – P2P Ideal</vt:lpstr>
      <vt:lpstr>Distribuição de arquivos P2P</vt:lpstr>
      <vt:lpstr>P2P- Redes de Sobreposição</vt:lpstr>
      <vt:lpstr>Timeline – História do P2P</vt:lpstr>
      <vt:lpstr>Modelos de P2P e aplicações - Classificação</vt:lpstr>
      <vt:lpstr>Modelos de P2P e aplicações - Classificação</vt:lpstr>
      <vt:lpstr>Modelos de P2P e aplicações – Gnutella Flooding</vt:lpstr>
      <vt:lpstr>Exercício</vt:lpstr>
      <vt:lpstr>Sistemas Distribuídos Colaborativos</vt:lpstr>
      <vt:lpstr>Arquiteturas Estruturadas</vt:lpstr>
      <vt:lpstr>O que isso lembra?</vt:lpstr>
      <vt:lpstr>Apresentação do PowerPoint</vt:lpstr>
      <vt:lpstr>Passos para download</vt:lpstr>
      <vt:lpstr>Um “navegador” de Torrentes</vt:lpstr>
      <vt:lpstr>Estrutura</vt:lpstr>
      <vt:lpstr>Arquivo .Torrent</vt:lpstr>
      <vt:lpstr>Outra visão</vt:lpstr>
      <vt:lpstr>Políticas do BitTorrent</vt:lpstr>
      <vt:lpstr>Políticas do BitTorrent</vt:lpstr>
      <vt:lpstr>Vantagens</vt:lpstr>
      <vt:lpstr>Desvantagens  </vt:lpstr>
      <vt:lpstr>Questões legais</vt:lpstr>
      <vt:lpstr>Magnet Links</vt:lpstr>
      <vt:lpstr>Peer Exchange e DHT</vt:lpstr>
      <vt:lpstr>Apresentação do PowerPoint</vt:lpstr>
      <vt:lpstr>Curiosidades</vt:lpstr>
      <vt:lpstr>A companhia BitTorrent</vt:lpstr>
      <vt:lpstr>Prêmios</vt:lpstr>
      <vt:lpstr>Referências</vt:lpstr>
      <vt:lpstr>Apresentação do PowerPoint</vt:lpstr>
      <vt:lpstr>DHT</vt:lpstr>
      <vt:lpstr>Redes de Sobreposição Estruturada</vt:lpstr>
      <vt:lpstr>Redes de Sobreposição Estruturada</vt:lpstr>
      <vt:lpstr>Distributed Hash Tables (DHTs)</vt:lpstr>
      <vt:lpstr>Distributed Hash Tables (DHTs)</vt:lpstr>
      <vt:lpstr>Exemplo de DHT - Chord</vt:lpstr>
      <vt:lpstr>DHT - Arquiteturas Descentralizadas</vt:lpstr>
      <vt:lpstr>Chave-Valor</vt:lpstr>
      <vt:lpstr>Identificador de Pares</vt:lpstr>
      <vt:lpstr>Identificador de Pares</vt:lpstr>
      <vt:lpstr>Apresentação do PowerPoint</vt:lpstr>
      <vt:lpstr>Como gerar esses valores?</vt:lpstr>
      <vt:lpstr>Hash</vt:lpstr>
      <vt:lpstr>Hash</vt:lpstr>
      <vt:lpstr>Hash</vt:lpstr>
      <vt:lpstr>DHTs</vt:lpstr>
      <vt:lpstr>Mensagem Ping</vt:lpstr>
      <vt:lpstr>DHT de Múltiplos Saltos</vt:lpstr>
      <vt:lpstr>DHT – Circular ou CHord</vt:lpstr>
      <vt:lpstr>Chord</vt:lpstr>
      <vt:lpstr>Atalhos</vt:lpstr>
      <vt:lpstr>Exercício</vt:lpstr>
      <vt:lpstr>Substituição de sucessor</vt:lpstr>
      <vt:lpstr>Substituição do sucessor</vt:lpstr>
      <vt:lpstr>Substituição do sucessor</vt:lpstr>
      <vt:lpstr>Aplicações</vt:lpstr>
      <vt:lpstr>Eleições em sistemas de grande escala</vt:lpstr>
      <vt:lpstr>Eleições em sistemas de grande escala Superpares com k de m bits como id</vt:lpstr>
      <vt:lpstr>Eleições em sistemas de grande escala Eleição de pares por fichas repulsoras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Figure 15.1 A distributed multimedia system</dc:title>
  <dc:creator>George Coulouris</dc:creator>
  <cp:lastModifiedBy>Maquison</cp:lastModifiedBy>
  <cp:revision>119</cp:revision>
  <dcterms:modified xsi:type="dcterms:W3CDTF">2019-01-29T19:57:15Z</dcterms:modified>
</cp:coreProperties>
</file>